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147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499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400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61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257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502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886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764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5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238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795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C614-E973-408C-84B3-40426F3C2E3C}" type="datetimeFigureOut">
              <a:rPr lang="da-DK" smtClean="0"/>
              <a:t>09-10-2018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12710-AA74-4AC7-9BBE-FDC6BE0A12D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911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5809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Camilla Bauner - SOS Børnebyerne</dc:creator>
  <cp:lastModifiedBy>Camilla Bauner - SOS Børnebyerne</cp:lastModifiedBy>
  <cp:revision>1</cp:revision>
  <dcterms:created xsi:type="dcterms:W3CDTF">2018-10-09T18:02:04Z</dcterms:created>
  <dcterms:modified xsi:type="dcterms:W3CDTF">2018-10-09T18:07:52Z</dcterms:modified>
</cp:coreProperties>
</file>