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8" r:id="rId6"/>
    <p:sldId id="277" r:id="rId7"/>
    <p:sldId id="278" r:id="rId8"/>
    <p:sldId id="261" r:id="rId9"/>
    <p:sldId id="273" r:id="rId10"/>
    <p:sldId id="279" r:id="rId11"/>
    <p:sldId id="262" r:id="rId12"/>
    <p:sldId id="270" r:id="rId13"/>
    <p:sldId id="263" r:id="rId14"/>
    <p:sldId id="274" r:id="rId15"/>
    <p:sldId id="275" r:id="rId16"/>
    <p:sldId id="264" r:id="rId17"/>
    <p:sldId id="276" r:id="rId18"/>
    <p:sldId id="265" r:id="rId19"/>
    <p:sldId id="284" r:id="rId20"/>
    <p:sldId id="266" r:id="rId21"/>
    <p:sldId id="283" r:id="rId22"/>
    <p:sldId id="269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jøsæter, Harald" initials="GH" lastIdx="4" clrIdx="0">
    <p:extLst>
      <p:ext uri="{19B8F6BF-5375-455C-9EA6-DF929625EA0E}">
        <p15:presenceInfo xmlns:p15="http://schemas.microsoft.com/office/powerpoint/2012/main" userId="S-1-5-21-614490509-3564558438-2378014483-2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arte\Documents\bjarte%20-%20fra%20gammelt%20system\eco-msy\icecod-barco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Stock Biomass (kt)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noscaling!$E$3</c:f>
              <c:strCache>
                <c:ptCount val="1"/>
                <c:pt idx="0">
                  <c:v>TSB ICE 4+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noscaling!$E$13:$E$75</c:f>
              <c:numCache>
                <c:formatCode>General</c:formatCode>
                <c:ptCount val="63"/>
                <c:pt idx="0">
                  <c:v>2368.25</c:v>
                </c:pt>
                <c:pt idx="1">
                  <c:v>2092.38</c:v>
                </c:pt>
                <c:pt idx="2">
                  <c:v>1888.14</c:v>
                </c:pt>
                <c:pt idx="3">
                  <c:v>1873.75</c:v>
                </c:pt>
                <c:pt idx="4">
                  <c:v>1835.81</c:v>
                </c:pt>
                <c:pt idx="5">
                  <c:v>1756.75</c:v>
                </c:pt>
                <c:pt idx="6">
                  <c:v>1498.96</c:v>
                </c:pt>
                <c:pt idx="7">
                  <c:v>1494.47</c:v>
                </c:pt>
                <c:pt idx="8">
                  <c:v>1317.38</c:v>
                </c:pt>
                <c:pt idx="9">
                  <c:v>1220.7</c:v>
                </c:pt>
                <c:pt idx="10">
                  <c:v>1023.18</c:v>
                </c:pt>
                <c:pt idx="11">
                  <c:v>1032.0899999999999</c:v>
                </c:pt>
                <c:pt idx="12">
                  <c:v>1103.4000000000001</c:v>
                </c:pt>
                <c:pt idx="13">
                  <c:v>1222.83</c:v>
                </c:pt>
                <c:pt idx="14">
                  <c:v>1325.29</c:v>
                </c:pt>
                <c:pt idx="15">
                  <c:v>1336.51</c:v>
                </c:pt>
                <c:pt idx="16">
                  <c:v>1097.6600000000001</c:v>
                </c:pt>
                <c:pt idx="17">
                  <c:v>996.8</c:v>
                </c:pt>
                <c:pt idx="18">
                  <c:v>843.90800000000002</c:v>
                </c:pt>
                <c:pt idx="19">
                  <c:v>918.67700000000002</c:v>
                </c:pt>
                <c:pt idx="20">
                  <c:v>895.99300000000005</c:v>
                </c:pt>
                <c:pt idx="21">
                  <c:v>956.27800000000002</c:v>
                </c:pt>
                <c:pt idx="22">
                  <c:v>1290.27</c:v>
                </c:pt>
                <c:pt idx="23">
                  <c:v>1298.51</c:v>
                </c:pt>
                <c:pt idx="24">
                  <c:v>1397.43</c:v>
                </c:pt>
                <c:pt idx="25">
                  <c:v>1490.96</c:v>
                </c:pt>
                <c:pt idx="26">
                  <c:v>1243.2</c:v>
                </c:pt>
                <c:pt idx="27">
                  <c:v>971.77200000000005</c:v>
                </c:pt>
                <c:pt idx="28">
                  <c:v>792.75699999999995</c:v>
                </c:pt>
                <c:pt idx="29">
                  <c:v>914.14499999999998</c:v>
                </c:pt>
                <c:pt idx="30">
                  <c:v>927.88199999999995</c:v>
                </c:pt>
                <c:pt idx="31">
                  <c:v>855.61500000000001</c:v>
                </c:pt>
                <c:pt idx="32">
                  <c:v>1037.82</c:v>
                </c:pt>
                <c:pt idx="33">
                  <c:v>1043.52</c:v>
                </c:pt>
                <c:pt idx="34">
                  <c:v>1011.78</c:v>
                </c:pt>
                <c:pt idx="35">
                  <c:v>843.53399999999999</c:v>
                </c:pt>
                <c:pt idx="36">
                  <c:v>700.36699999999996</c:v>
                </c:pt>
                <c:pt idx="37">
                  <c:v>553.12699999999995</c:v>
                </c:pt>
                <c:pt idx="38">
                  <c:v>599.26900000000001</c:v>
                </c:pt>
                <c:pt idx="39">
                  <c:v>580.40099999999995</c:v>
                </c:pt>
                <c:pt idx="40">
                  <c:v>562.03800000000001</c:v>
                </c:pt>
                <c:pt idx="41">
                  <c:v>677.69</c:v>
                </c:pt>
                <c:pt idx="42">
                  <c:v>790.64099999999996</c:v>
                </c:pt>
                <c:pt idx="43">
                  <c:v>729.44399999999996</c:v>
                </c:pt>
                <c:pt idx="44">
                  <c:v>741.04200000000003</c:v>
                </c:pt>
                <c:pt idx="45">
                  <c:v>602.65599999999995</c:v>
                </c:pt>
                <c:pt idx="46">
                  <c:v>686.53499999999997</c:v>
                </c:pt>
                <c:pt idx="47">
                  <c:v>730.00900000000001</c:v>
                </c:pt>
                <c:pt idx="48">
                  <c:v>745.16099999999994</c:v>
                </c:pt>
                <c:pt idx="49">
                  <c:v>805.95100000000002</c:v>
                </c:pt>
                <c:pt idx="50">
                  <c:v>725.37699999999995</c:v>
                </c:pt>
                <c:pt idx="51">
                  <c:v>699.48099999999999</c:v>
                </c:pt>
                <c:pt idx="52">
                  <c:v>684.245</c:v>
                </c:pt>
                <c:pt idx="53">
                  <c:v>706.86900000000003</c:v>
                </c:pt>
                <c:pt idx="54">
                  <c:v>793.49300000000005</c:v>
                </c:pt>
                <c:pt idx="55">
                  <c:v>855.45500000000004</c:v>
                </c:pt>
                <c:pt idx="56">
                  <c:v>910.78099999999995</c:v>
                </c:pt>
                <c:pt idx="57">
                  <c:v>1043.1300000000001</c:v>
                </c:pt>
                <c:pt idx="58">
                  <c:v>1180.21</c:v>
                </c:pt>
                <c:pt idx="59">
                  <c:v>1198.03</c:v>
                </c:pt>
                <c:pt idx="60">
                  <c:v>1303.27</c:v>
                </c:pt>
                <c:pt idx="61">
                  <c:v>1392.85</c:v>
                </c:pt>
                <c:pt idx="62">
                  <c:v>1344.22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20-4B16-9176-EB1E42EFFFDB}"/>
            </c:ext>
          </c:extLst>
        </c:ser>
        <c:ser>
          <c:idx val="2"/>
          <c:order val="1"/>
          <c:tx>
            <c:strRef>
              <c:f>noscaling!$M$3</c:f>
              <c:strCache>
                <c:ptCount val="1"/>
                <c:pt idx="0">
                  <c:v>TSB Bar 3+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noscaling!$M$13:$M$75</c:f>
              <c:numCache>
                <c:formatCode>General</c:formatCode>
                <c:ptCount val="63"/>
                <c:pt idx="0">
                  <c:v>3563.8870000000002</c:v>
                </c:pt>
                <c:pt idx="1">
                  <c:v>3333.4630000000002</c:v>
                </c:pt>
                <c:pt idx="2">
                  <c:v>2819.625</c:v>
                </c:pt>
                <c:pt idx="3">
                  <c:v>2415.98</c:v>
                </c:pt>
                <c:pt idx="4">
                  <c:v>2762.8710000000001</c:v>
                </c:pt>
                <c:pt idx="5">
                  <c:v>2422.0610000000001</c:v>
                </c:pt>
                <c:pt idx="6">
                  <c:v>2397.4560000000001</c:v>
                </c:pt>
                <c:pt idx="7">
                  <c:v>2164.1179999999999</c:v>
                </c:pt>
                <c:pt idx="8">
                  <c:v>1961.1890000000001</c:v>
                </c:pt>
                <c:pt idx="9">
                  <c:v>1500.1489999999999</c:v>
                </c:pt>
                <c:pt idx="10">
                  <c:v>1474.2719999999999</c:v>
                </c:pt>
                <c:pt idx="11">
                  <c:v>2280.9250000000002</c:v>
                </c:pt>
                <c:pt idx="12">
                  <c:v>2781.471</c:v>
                </c:pt>
                <c:pt idx="13">
                  <c:v>3222.886</c:v>
                </c:pt>
                <c:pt idx="14">
                  <c:v>2739.5810000000001</c:v>
                </c:pt>
                <c:pt idx="15">
                  <c:v>2077.0949999999998</c:v>
                </c:pt>
                <c:pt idx="16">
                  <c:v>1628.913</c:v>
                </c:pt>
                <c:pt idx="17">
                  <c:v>1622.4590000000001</c:v>
                </c:pt>
                <c:pt idx="18">
                  <c:v>2273.8980000000001</c:v>
                </c:pt>
                <c:pt idx="19">
                  <c:v>2206.7379999999998</c:v>
                </c:pt>
                <c:pt idx="20">
                  <c:v>2115.2950000000001</c:v>
                </c:pt>
                <c:pt idx="21">
                  <c:v>2014.394</c:v>
                </c:pt>
                <c:pt idx="22">
                  <c:v>1975.453</c:v>
                </c:pt>
                <c:pt idx="23">
                  <c:v>1596.6369999999999</c:v>
                </c:pt>
                <c:pt idx="24">
                  <c:v>1109.75</c:v>
                </c:pt>
                <c:pt idx="25">
                  <c:v>838.43799999999999</c:v>
                </c:pt>
                <c:pt idx="26">
                  <c:v>960.20699999999999</c:v>
                </c:pt>
                <c:pt idx="27">
                  <c:v>734.38199999999995</c:v>
                </c:pt>
                <c:pt idx="28">
                  <c:v>707.08900000000006</c:v>
                </c:pt>
                <c:pt idx="29">
                  <c:v>810.81200000000001</c:v>
                </c:pt>
                <c:pt idx="30">
                  <c:v>986.29</c:v>
                </c:pt>
                <c:pt idx="31">
                  <c:v>1344.0250000000001</c:v>
                </c:pt>
                <c:pt idx="32">
                  <c:v>1203.8499999999999</c:v>
                </c:pt>
                <c:pt idx="33">
                  <c:v>1004.107</c:v>
                </c:pt>
                <c:pt idx="34">
                  <c:v>1000.046</c:v>
                </c:pt>
                <c:pt idx="35">
                  <c:v>1017.771</c:v>
                </c:pt>
                <c:pt idx="36">
                  <c:v>1526.999</c:v>
                </c:pt>
                <c:pt idx="37">
                  <c:v>1872.1289999999999</c:v>
                </c:pt>
                <c:pt idx="38">
                  <c:v>2304.2339999999999</c:v>
                </c:pt>
                <c:pt idx="39">
                  <c:v>2103.7190000000001</c:v>
                </c:pt>
                <c:pt idx="40">
                  <c:v>1812.549</c:v>
                </c:pt>
                <c:pt idx="41">
                  <c:v>1679.663</c:v>
                </c:pt>
                <c:pt idx="42">
                  <c:v>1495.0609999999999</c:v>
                </c:pt>
                <c:pt idx="43">
                  <c:v>1266.874</c:v>
                </c:pt>
                <c:pt idx="44">
                  <c:v>1149.4829999999999</c:v>
                </c:pt>
                <c:pt idx="45">
                  <c:v>1180.7629999999999</c:v>
                </c:pt>
                <c:pt idx="46">
                  <c:v>1458.502</c:v>
                </c:pt>
                <c:pt idx="47">
                  <c:v>1615.13</c:v>
                </c:pt>
                <c:pt idx="48">
                  <c:v>1716.2349999999999</c:v>
                </c:pt>
                <c:pt idx="49">
                  <c:v>1624.652</c:v>
                </c:pt>
                <c:pt idx="50">
                  <c:v>1558.874</c:v>
                </c:pt>
                <c:pt idx="51">
                  <c:v>1566.404</c:v>
                </c:pt>
                <c:pt idx="52">
                  <c:v>1956.192</c:v>
                </c:pt>
                <c:pt idx="53">
                  <c:v>2698.3980000000001</c:v>
                </c:pt>
                <c:pt idx="54">
                  <c:v>3438.1439999999998</c:v>
                </c:pt>
                <c:pt idx="55">
                  <c:v>3814.1709999999998</c:v>
                </c:pt>
                <c:pt idx="56">
                  <c:v>4021.2040000000002</c:v>
                </c:pt>
                <c:pt idx="57">
                  <c:v>4154.3620000000001</c:v>
                </c:pt>
                <c:pt idx="58">
                  <c:v>4359.6459999999997</c:v>
                </c:pt>
                <c:pt idx="59">
                  <c:v>3926.3710000000001</c:v>
                </c:pt>
                <c:pt idx="60">
                  <c:v>3623.797</c:v>
                </c:pt>
                <c:pt idx="61">
                  <c:v>3125.2849999999999</c:v>
                </c:pt>
                <c:pt idx="62">
                  <c:v>3037.2260000000001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20-4B16-9176-EB1E42EFF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86424"/>
        <c:axId val="299280544"/>
      </c:lineChart>
      <c:catAx>
        <c:axId val="29928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9280544"/>
        <c:crosses val="autoZero"/>
        <c:auto val="1"/>
        <c:lblAlgn val="ctr"/>
        <c:lblOffset val="100"/>
        <c:noMultiLvlLbl val="0"/>
      </c:catAx>
      <c:valAx>
        <c:axId val="2992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928642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noscaling!$C$3</c:f>
              <c:strCache>
                <c:ptCount val="1"/>
                <c:pt idx="0">
                  <c:v>F5-10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noscaling!$C$13:$C$75</c:f>
              <c:numCache>
                <c:formatCode>General</c:formatCode>
                <c:ptCount val="63"/>
                <c:pt idx="0">
                  <c:v>0.28999999999999998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0.35</c:v>
                </c:pt>
                <c:pt idx="4">
                  <c:v>0.32</c:v>
                </c:pt>
                <c:pt idx="5">
                  <c:v>0.37</c:v>
                </c:pt>
                <c:pt idx="6">
                  <c:v>0.35</c:v>
                </c:pt>
                <c:pt idx="7">
                  <c:v>0.38</c:v>
                </c:pt>
                <c:pt idx="8">
                  <c:v>0.46</c:v>
                </c:pt>
                <c:pt idx="9">
                  <c:v>0.55000000000000004</c:v>
                </c:pt>
                <c:pt idx="10">
                  <c:v>0.56999999999999995</c:v>
                </c:pt>
                <c:pt idx="11">
                  <c:v>0.59</c:v>
                </c:pt>
                <c:pt idx="12">
                  <c:v>0.56000000000000005</c:v>
                </c:pt>
                <c:pt idx="13">
                  <c:v>0.72</c:v>
                </c:pt>
                <c:pt idx="14">
                  <c:v>0.56000000000000005</c:v>
                </c:pt>
                <c:pt idx="15">
                  <c:v>0.61</c:v>
                </c:pt>
                <c:pt idx="16">
                  <c:v>0.68</c:v>
                </c:pt>
                <c:pt idx="17">
                  <c:v>0.69</c:v>
                </c:pt>
                <c:pt idx="18">
                  <c:v>0.7</c:v>
                </c:pt>
                <c:pt idx="19">
                  <c:v>0.76</c:v>
                </c:pt>
                <c:pt idx="20">
                  <c:v>0.81</c:v>
                </c:pt>
                <c:pt idx="21">
                  <c:v>0.74</c:v>
                </c:pt>
                <c:pt idx="22">
                  <c:v>0.59</c:v>
                </c:pt>
                <c:pt idx="23">
                  <c:v>0.47</c:v>
                </c:pt>
                <c:pt idx="24">
                  <c:v>0.44</c:v>
                </c:pt>
                <c:pt idx="25">
                  <c:v>0.49</c:v>
                </c:pt>
                <c:pt idx="26">
                  <c:v>0.66</c:v>
                </c:pt>
                <c:pt idx="27">
                  <c:v>0.73</c:v>
                </c:pt>
                <c:pt idx="28">
                  <c:v>0.71</c:v>
                </c:pt>
                <c:pt idx="29">
                  <c:v>0.64</c:v>
                </c:pt>
                <c:pt idx="30">
                  <c:v>0.66</c:v>
                </c:pt>
                <c:pt idx="31">
                  <c:v>0.77</c:v>
                </c:pt>
                <c:pt idx="32">
                  <c:v>0.86</c:v>
                </c:pt>
                <c:pt idx="33">
                  <c:v>0.89</c:v>
                </c:pt>
                <c:pt idx="34">
                  <c:v>0.71</c:v>
                </c:pt>
                <c:pt idx="35">
                  <c:v>0.69</c:v>
                </c:pt>
                <c:pt idx="36">
                  <c:v>0.79</c:v>
                </c:pt>
                <c:pt idx="37">
                  <c:v>0.84</c:v>
                </c:pt>
                <c:pt idx="38">
                  <c:v>0.86</c:v>
                </c:pt>
                <c:pt idx="39">
                  <c:v>0.61</c:v>
                </c:pt>
                <c:pt idx="40">
                  <c:v>0.5</c:v>
                </c:pt>
                <c:pt idx="41">
                  <c:v>0.5</c:v>
                </c:pt>
                <c:pt idx="42">
                  <c:v>0.53</c:v>
                </c:pt>
                <c:pt idx="43">
                  <c:v>0.63</c:v>
                </c:pt>
                <c:pt idx="44">
                  <c:v>0.71</c:v>
                </c:pt>
                <c:pt idx="45">
                  <c:v>0.71</c:v>
                </c:pt>
                <c:pt idx="46">
                  <c:v>0.71</c:v>
                </c:pt>
                <c:pt idx="47">
                  <c:v>0.62</c:v>
                </c:pt>
                <c:pt idx="48">
                  <c:v>0.59</c:v>
                </c:pt>
                <c:pt idx="49">
                  <c:v>0.59</c:v>
                </c:pt>
                <c:pt idx="50">
                  <c:v>0.56000000000000005</c:v>
                </c:pt>
                <c:pt idx="51">
                  <c:v>0.54</c:v>
                </c:pt>
                <c:pt idx="52">
                  <c:v>0.5</c:v>
                </c:pt>
                <c:pt idx="53">
                  <c:v>0.39</c:v>
                </c:pt>
                <c:pt idx="54">
                  <c:v>0.39</c:v>
                </c:pt>
                <c:pt idx="55">
                  <c:v>0.32</c:v>
                </c:pt>
                <c:pt idx="56">
                  <c:v>0.28999999999999998</c:v>
                </c:pt>
                <c:pt idx="57">
                  <c:v>0.28999999999999998</c:v>
                </c:pt>
                <c:pt idx="58">
                  <c:v>0.3</c:v>
                </c:pt>
                <c:pt idx="59">
                  <c:v>0.28000000000000003</c:v>
                </c:pt>
                <c:pt idx="60">
                  <c:v>0.26</c:v>
                </c:pt>
                <c:pt idx="61">
                  <c:v>0.27</c:v>
                </c:pt>
                <c:pt idx="62">
                  <c:v>0.26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C5-4EB7-8DA2-10B2235552A4}"/>
            </c:ext>
          </c:extLst>
        </c:ser>
        <c:ser>
          <c:idx val="16"/>
          <c:order val="1"/>
          <c:tx>
            <c:strRef>
              <c:f>noscaling!$R$3</c:f>
              <c:strCache>
                <c:ptCount val="1"/>
                <c:pt idx="0">
                  <c:v>F5-10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noscaling!$R$13:$R$75</c:f>
              <c:numCache>
                <c:formatCode>General</c:formatCode>
                <c:ptCount val="63"/>
                <c:pt idx="0">
                  <c:v>0.50190000000000001</c:v>
                </c:pt>
                <c:pt idx="1">
                  <c:v>0.61350000000000005</c:v>
                </c:pt>
                <c:pt idx="2">
                  <c:v>0.52490000000000003</c:v>
                </c:pt>
                <c:pt idx="3">
                  <c:v>0.52700000000000002</c:v>
                </c:pt>
                <c:pt idx="4">
                  <c:v>0.53149999999999997</c:v>
                </c:pt>
                <c:pt idx="5">
                  <c:v>0.51229999999999998</c:v>
                </c:pt>
                <c:pt idx="6">
                  <c:v>0.64649999999999996</c:v>
                </c:pt>
                <c:pt idx="7">
                  <c:v>0.7581</c:v>
                </c:pt>
                <c:pt idx="8">
                  <c:v>0.87390000000000001</c:v>
                </c:pt>
                <c:pt idx="9">
                  <c:v>0.67530000000000001</c:v>
                </c:pt>
                <c:pt idx="10">
                  <c:v>0.55500000000000005</c:v>
                </c:pt>
                <c:pt idx="11">
                  <c:v>0.50570000000000004</c:v>
                </c:pt>
                <c:pt idx="12">
                  <c:v>0.5363</c:v>
                </c:pt>
                <c:pt idx="13">
                  <c:v>0.57850000000000001</c:v>
                </c:pt>
                <c:pt idx="14">
                  <c:v>0.75949999999999995</c:v>
                </c:pt>
                <c:pt idx="15">
                  <c:v>0.69689999999999996</c:v>
                </c:pt>
                <c:pt idx="16">
                  <c:v>0.58520000000000005</c:v>
                </c:pt>
                <c:pt idx="17">
                  <c:v>0.69110000000000005</c:v>
                </c:pt>
                <c:pt idx="18">
                  <c:v>0.60729999999999995</c:v>
                </c:pt>
                <c:pt idx="19">
                  <c:v>0.63449999999999995</c:v>
                </c:pt>
                <c:pt idx="20">
                  <c:v>0.63470000000000004</c:v>
                </c:pt>
                <c:pt idx="21">
                  <c:v>0.65859999999999996</c:v>
                </c:pt>
                <c:pt idx="22">
                  <c:v>0.80620000000000003</c:v>
                </c:pt>
                <c:pt idx="23">
                  <c:v>0.9718</c:v>
                </c:pt>
                <c:pt idx="24">
                  <c:v>0.78180000000000005</c:v>
                </c:pt>
                <c:pt idx="25">
                  <c:v>0.77659999999999996</c:v>
                </c:pt>
                <c:pt idx="26">
                  <c:v>0.76459999999999995</c:v>
                </c:pt>
                <c:pt idx="27">
                  <c:v>0.81530000000000002</c:v>
                </c:pt>
                <c:pt idx="28">
                  <c:v>0.77590000000000003</c:v>
                </c:pt>
                <c:pt idx="29">
                  <c:v>0.88660000000000005</c:v>
                </c:pt>
                <c:pt idx="30">
                  <c:v>0.78939999999999999</c:v>
                </c:pt>
                <c:pt idx="31">
                  <c:v>0.90280000000000005</c:v>
                </c:pt>
                <c:pt idx="32">
                  <c:v>1.0194000000000001</c:v>
                </c:pt>
                <c:pt idx="33">
                  <c:v>0.95350000000000001</c:v>
                </c:pt>
                <c:pt idx="34">
                  <c:v>0.64880000000000004</c:v>
                </c:pt>
                <c:pt idx="35">
                  <c:v>0.36759999999999998</c:v>
                </c:pt>
                <c:pt idx="36">
                  <c:v>0.31619999999999998</c:v>
                </c:pt>
                <c:pt idx="37">
                  <c:v>0.44790000000000002</c:v>
                </c:pt>
                <c:pt idx="38">
                  <c:v>0.5766</c:v>
                </c:pt>
                <c:pt idx="39">
                  <c:v>0.79710000000000003</c:v>
                </c:pt>
                <c:pt idx="40">
                  <c:v>0.78100000000000003</c:v>
                </c:pt>
                <c:pt idx="41">
                  <c:v>0.76570000000000005</c:v>
                </c:pt>
                <c:pt idx="42">
                  <c:v>0.94540000000000002</c:v>
                </c:pt>
                <c:pt idx="43">
                  <c:v>0.96</c:v>
                </c:pt>
                <c:pt idx="44">
                  <c:v>0.95879999999999999</c:v>
                </c:pt>
                <c:pt idx="45">
                  <c:v>0.82240000000000002</c:v>
                </c:pt>
                <c:pt idx="46">
                  <c:v>0.70660000000000001</c:v>
                </c:pt>
                <c:pt idx="47">
                  <c:v>0.65380000000000005</c:v>
                </c:pt>
                <c:pt idx="48">
                  <c:v>0.57410000000000005</c:v>
                </c:pt>
                <c:pt idx="49">
                  <c:v>0.71750000000000003</c:v>
                </c:pt>
                <c:pt idx="50">
                  <c:v>0.7167</c:v>
                </c:pt>
                <c:pt idx="51">
                  <c:v>0.65549999999999997</c:v>
                </c:pt>
                <c:pt idx="52">
                  <c:v>0.44890000000000002</c:v>
                </c:pt>
                <c:pt idx="53">
                  <c:v>0.316</c:v>
                </c:pt>
                <c:pt idx="54">
                  <c:v>0.26939999999999997</c:v>
                </c:pt>
                <c:pt idx="55">
                  <c:v>0.2742</c:v>
                </c:pt>
                <c:pt idx="56">
                  <c:v>0.26540000000000002</c:v>
                </c:pt>
                <c:pt idx="57">
                  <c:v>0.2404</c:v>
                </c:pt>
                <c:pt idx="58">
                  <c:v>0.26919999999999999</c:v>
                </c:pt>
                <c:pt idx="59">
                  <c:v>0.2989</c:v>
                </c:pt>
                <c:pt idx="60">
                  <c:v>0.32190000000000002</c:v>
                </c:pt>
                <c:pt idx="61">
                  <c:v>0.33779999999999999</c:v>
                </c:pt>
                <c:pt idx="62">
                  <c:v>0.40050000000000002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C5-4EB7-8DA2-10B2235552A4}"/>
            </c:ext>
          </c:extLst>
        </c:ser>
        <c:ser>
          <c:idx val="0"/>
          <c:order val="2"/>
          <c:tx>
            <c:strRef>
              <c:f>noscaling!$D$3</c:f>
              <c:strCache>
                <c:ptCount val="1"/>
                <c:pt idx="0">
                  <c:v>Ftarget ICE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noscaling!$D$13:$D$75</c:f>
              <c:numCache>
                <c:formatCode>General</c:formatCode>
                <c:ptCount val="6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CC5-4EB7-8DA2-10B2235552A4}"/>
            </c:ext>
          </c:extLst>
        </c:ser>
        <c:ser>
          <c:idx val="1"/>
          <c:order val="3"/>
          <c:tx>
            <c:strRef>
              <c:f>noscaling!$S$3</c:f>
              <c:strCache>
                <c:ptCount val="1"/>
                <c:pt idx="0">
                  <c:v>Ftarget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noscaling!$S$13:$S$75</c:f>
              <c:numCache>
                <c:formatCode>General</c:formatCode>
                <c:ptCount val="6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CC5-4EB7-8DA2-10B22355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833376"/>
        <c:axId val="344826712"/>
      </c:lineChart>
      <c:catAx>
        <c:axId val="3448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26712"/>
        <c:crosses val="autoZero"/>
        <c:auto val="1"/>
        <c:lblAlgn val="ctr"/>
        <c:lblOffset val="100"/>
        <c:noMultiLvlLbl val="0"/>
      </c:catAx>
      <c:valAx>
        <c:axId val="34482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Spawning</a:t>
            </a:r>
            <a:r>
              <a:rPr lang="en-US" baseline="0"/>
              <a:t> stock </a:t>
            </a:r>
            <a:r>
              <a:rPr lang="en-US"/>
              <a:t> biomass(kt)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noscaling!$D$3</c:f>
              <c:strCache>
                <c:ptCount val="1"/>
                <c:pt idx="0">
                  <c:v>SSB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noscaling!$D$13:$D$75</c:f>
              <c:numCache>
                <c:formatCode>General</c:formatCode>
                <c:ptCount val="63"/>
                <c:pt idx="0">
                  <c:v>947.56899999999996</c:v>
                </c:pt>
                <c:pt idx="1">
                  <c:v>801.43100000000004</c:v>
                </c:pt>
                <c:pt idx="2">
                  <c:v>781.07100000000003</c:v>
                </c:pt>
                <c:pt idx="3">
                  <c:v>880.75400000000002</c:v>
                </c:pt>
                <c:pt idx="4">
                  <c:v>859.25400000000002</c:v>
                </c:pt>
                <c:pt idx="5">
                  <c:v>711.83799999999997</c:v>
                </c:pt>
                <c:pt idx="6">
                  <c:v>468.89299999999997</c:v>
                </c:pt>
                <c:pt idx="7">
                  <c:v>570.80399999999997</c:v>
                </c:pt>
                <c:pt idx="8">
                  <c:v>509.29300000000001</c:v>
                </c:pt>
                <c:pt idx="9">
                  <c:v>452.46300000000002</c:v>
                </c:pt>
                <c:pt idx="10">
                  <c:v>318.26900000000001</c:v>
                </c:pt>
                <c:pt idx="11">
                  <c:v>277.83999999999997</c:v>
                </c:pt>
                <c:pt idx="12">
                  <c:v>256.98700000000002</c:v>
                </c:pt>
                <c:pt idx="13">
                  <c:v>221.93</c:v>
                </c:pt>
                <c:pt idx="14">
                  <c:v>313.863</c:v>
                </c:pt>
                <c:pt idx="15">
                  <c:v>331.27</c:v>
                </c:pt>
                <c:pt idx="16">
                  <c:v>242.637</c:v>
                </c:pt>
                <c:pt idx="17">
                  <c:v>221.87200000000001</c:v>
                </c:pt>
                <c:pt idx="18">
                  <c:v>245.649</c:v>
                </c:pt>
                <c:pt idx="19">
                  <c:v>187.46600000000001</c:v>
                </c:pt>
                <c:pt idx="20">
                  <c:v>168.857</c:v>
                </c:pt>
                <c:pt idx="21">
                  <c:v>139.17400000000001</c:v>
                </c:pt>
                <c:pt idx="22">
                  <c:v>199.54499999999999</c:v>
                </c:pt>
                <c:pt idx="23">
                  <c:v>213.191</c:v>
                </c:pt>
                <c:pt idx="24">
                  <c:v>304.91500000000002</c:v>
                </c:pt>
                <c:pt idx="25">
                  <c:v>357.96300000000002</c:v>
                </c:pt>
                <c:pt idx="26">
                  <c:v>265.29199999999997</c:v>
                </c:pt>
                <c:pt idx="27">
                  <c:v>168.661</c:v>
                </c:pt>
                <c:pt idx="28">
                  <c:v>131.59200000000001</c:v>
                </c:pt>
                <c:pt idx="29">
                  <c:v>142.65100000000001</c:v>
                </c:pt>
                <c:pt idx="30">
                  <c:v>163.327</c:v>
                </c:pt>
                <c:pt idx="31">
                  <c:v>195.839</c:v>
                </c:pt>
                <c:pt idx="32">
                  <c:v>150.05500000000001</c:v>
                </c:pt>
                <c:pt idx="33">
                  <c:v>168.477</c:v>
                </c:pt>
                <c:pt idx="34">
                  <c:v>172.15700000000001</c:v>
                </c:pt>
                <c:pt idx="35">
                  <c:v>210.37799999999999</c:v>
                </c:pt>
                <c:pt idx="36">
                  <c:v>166.02099999999999</c:v>
                </c:pt>
                <c:pt idx="37">
                  <c:v>153.85300000000001</c:v>
                </c:pt>
                <c:pt idx="38">
                  <c:v>122.55200000000001</c:v>
                </c:pt>
                <c:pt idx="39">
                  <c:v>159.02099999999999</c:v>
                </c:pt>
                <c:pt idx="40">
                  <c:v>179.55500000000001</c:v>
                </c:pt>
                <c:pt idx="41">
                  <c:v>161.58000000000001</c:v>
                </c:pt>
                <c:pt idx="42">
                  <c:v>190.715</c:v>
                </c:pt>
                <c:pt idx="43">
                  <c:v>202.52500000000001</c:v>
                </c:pt>
                <c:pt idx="44">
                  <c:v>184.37299999999999</c:v>
                </c:pt>
                <c:pt idx="45">
                  <c:v>174.56299999999999</c:v>
                </c:pt>
                <c:pt idx="46">
                  <c:v>172.779</c:v>
                </c:pt>
                <c:pt idx="47">
                  <c:v>201.47300000000001</c:v>
                </c:pt>
                <c:pt idx="48">
                  <c:v>193.94399999999999</c:v>
                </c:pt>
                <c:pt idx="49">
                  <c:v>199.55600000000001</c:v>
                </c:pt>
                <c:pt idx="50">
                  <c:v>231.33600000000001</c:v>
                </c:pt>
                <c:pt idx="51">
                  <c:v>225.363</c:v>
                </c:pt>
                <c:pt idx="52">
                  <c:v>210.90899999999999</c:v>
                </c:pt>
                <c:pt idx="53">
                  <c:v>267.64</c:v>
                </c:pt>
                <c:pt idx="54">
                  <c:v>254.01900000000001</c:v>
                </c:pt>
                <c:pt idx="55">
                  <c:v>294.76600000000002</c:v>
                </c:pt>
                <c:pt idx="56">
                  <c:v>364.649</c:v>
                </c:pt>
                <c:pt idx="57">
                  <c:v>409.97199999999998</c:v>
                </c:pt>
                <c:pt idx="58">
                  <c:v>445.21800000000002</c:v>
                </c:pt>
                <c:pt idx="59">
                  <c:v>417.899</c:v>
                </c:pt>
                <c:pt idx="60">
                  <c:v>537.28300000000002</c:v>
                </c:pt>
                <c:pt idx="61">
                  <c:v>480.45800000000003</c:v>
                </c:pt>
                <c:pt idx="62">
                  <c:v>633.12300000000005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FD-4494-AE31-2B17F865B3DE}"/>
            </c:ext>
          </c:extLst>
        </c:ser>
        <c:ser>
          <c:idx val="13"/>
          <c:order val="1"/>
          <c:tx>
            <c:strRef>
              <c:f>noscaling!$N$3</c:f>
              <c:strCache>
                <c:ptCount val="1"/>
                <c:pt idx="0">
                  <c:v>SSB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noscaling!$N$13:$N$75</c:f>
              <c:numCache>
                <c:formatCode>General</c:formatCode>
                <c:ptCount val="63"/>
                <c:pt idx="0">
                  <c:v>331.34899999999999</c:v>
                </c:pt>
                <c:pt idx="1">
                  <c:v>284.13099999999997</c:v>
                </c:pt>
                <c:pt idx="2">
                  <c:v>206.845</c:v>
                </c:pt>
                <c:pt idx="3">
                  <c:v>204.29</c:v>
                </c:pt>
                <c:pt idx="4">
                  <c:v>443.04500000000002</c:v>
                </c:pt>
                <c:pt idx="5">
                  <c:v>403.077</c:v>
                </c:pt>
                <c:pt idx="6">
                  <c:v>406.11799999999999</c:v>
                </c:pt>
                <c:pt idx="7">
                  <c:v>320.25700000000001</c:v>
                </c:pt>
                <c:pt idx="8">
                  <c:v>214.45400000000001</c:v>
                </c:pt>
                <c:pt idx="9">
                  <c:v>192.05600000000001</c:v>
                </c:pt>
                <c:pt idx="10">
                  <c:v>106.52</c:v>
                </c:pt>
                <c:pt idx="11">
                  <c:v>121.926</c:v>
                </c:pt>
                <c:pt idx="12">
                  <c:v>133.55199999999999</c:v>
                </c:pt>
                <c:pt idx="13">
                  <c:v>228.959</c:v>
                </c:pt>
                <c:pt idx="14">
                  <c:v>151.32400000000001</c:v>
                </c:pt>
                <c:pt idx="15">
                  <c:v>230.58099999999999</c:v>
                </c:pt>
                <c:pt idx="16">
                  <c:v>319.255</c:v>
                </c:pt>
                <c:pt idx="17">
                  <c:v>365.22500000000002</c:v>
                </c:pt>
                <c:pt idx="18">
                  <c:v>324.19</c:v>
                </c:pt>
                <c:pt idx="19">
                  <c:v>159.56</c:v>
                </c:pt>
                <c:pt idx="20">
                  <c:v>130.571</c:v>
                </c:pt>
                <c:pt idx="21">
                  <c:v>167.86799999999999</c:v>
                </c:pt>
                <c:pt idx="22">
                  <c:v>352.49599999999998</c:v>
                </c:pt>
                <c:pt idx="23">
                  <c:v>234.828</c:v>
                </c:pt>
                <c:pt idx="24">
                  <c:v>165.06100000000001</c:v>
                </c:pt>
                <c:pt idx="25">
                  <c:v>102.562</c:v>
                </c:pt>
                <c:pt idx="26">
                  <c:v>151.68199999999999</c:v>
                </c:pt>
                <c:pt idx="27">
                  <c:v>310.64699999999999</c:v>
                </c:pt>
                <c:pt idx="28">
                  <c:v>281.459</c:v>
                </c:pt>
                <c:pt idx="29">
                  <c:v>227.821</c:v>
                </c:pt>
                <c:pt idx="30">
                  <c:v>187.56100000000001</c:v>
                </c:pt>
                <c:pt idx="31">
                  <c:v>162.029</c:v>
                </c:pt>
                <c:pt idx="32">
                  <c:v>110.512</c:v>
                </c:pt>
                <c:pt idx="33">
                  <c:v>179.77699999999999</c:v>
                </c:pt>
                <c:pt idx="34">
                  <c:v>234.911</c:v>
                </c:pt>
                <c:pt idx="35">
                  <c:v>332.00200000000001</c:v>
                </c:pt>
                <c:pt idx="36">
                  <c:v>707.46600000000001</c:v>
                </c:pt>
                <c:pt idx="37">
                  <c:v>909.86599999999999</c:v>
                </c:pt>
                <c:pt idx="38">
                  <c:v>776.726</c:v>
                </c:pt>
                <c:pt idx="39">
                  <c:v>592.30899999999997</c:v>
                </c:pt>
                <c:pt idx="40">
                  <c:v>524.22699999999998</c:v>
                </c:pt>
                <c:pt idx="41">
                  <c:v>547.31399999999996</c:v>
                </c:pt>
                <c:pt idx="42">
                  <c:v>544.51099999999997</c:v>
                </c:pt>
                <c:pt idx="43">
                  <c:v>378.86099999999999</c:v>
                </c:pt>
                <c:pt idx="44">
                  <c:v>283.77800000000002</c:v>
                </c:pt>
                <c:pt idx="45">
                  <c:v>239.61799999999999</c:v>
                </c:pt>
                <c:pt idx="46">
                  <c:v>364.36599999999999</c:v>
                </c:pt>
                <c:pt idx="47">
                  <c:v>506.6</c:v>
                </c:pt>
                <c:pt idx="48">
                  <c:v>596.19500000000005</c:v>
                </c:pt>
                <c:pt idx="49">
                  <c:v>710.67899999999997</c:v>
                </c:pt>
                <c:pt idx="50">
                  <c:v>617.36599999999999</c:v>
                </c:pt>
                <c:pt idx="51">
                  <c:v>604.72500000000002</c:v>
                </c:pt>
                <c:pt idx="52">
                  <c:v>656.899</c:v>
                </c:pt>
                <c:pt idx="53">
                  <c:v>694.32500000000005</c:v>
                </c:pt>
                <c:pt idx="54">
                  <c:v>1106.913</c:v>
                </c:pt>
                <c:pt idx="55">
                  <c:v>1406.7809999999999</c:v>
                </c:pt>
                <c:pt idx="56">
                  <c:v>2023.7049999999999</c:v>
                </c:pt>
                <c:pt idx="57">
                  <c:v>2350.3560000000002</c:v>
                </c:pt>
                <c:pt idx="58">
                  <c:v>2662.3409999999999</c:v>
                </c:pt>
                <c:pt idx="59">
                  <c:v>2522.6120000000001</c:v>
                </c:pt>
                <c:pt idx="60">
                  <c:v>2085.0349999999999</c:v>
                </c:pt>
                <c:pt idx="61">
                  <c:v>1713.3589999999999</c:v>
                </c:pt>
                <c:pt idx="62">
                  <c:v>1809.027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FD-4494-AE31-2B17F865B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840608"/>
        <c:axId val="302833552"/>
      </c:lineChart>
      <c:catAx>
        <c:axId val="3028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3552"/>
        <c:crosses val="autoZero"/>
        <c:auto val="1"/>
        <c:lblAlgn val="ctr"/>
        <c:lblOffset val="100"/>
        <c:noMultiLvlLbl val="0"/>
      </c:catAx>
      <c:valAx>
        <c:axId val="302833552"/>
        <c:scaling>
          <c:orientation val="minMax"/>
          <c:max val="2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40608"/>
        <c:crosses val="autoZero"/>
        <c:crossBetween val="between"/>
        <c:majorUnit val="300"/>
        <c:min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Recruits age 3 (million)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noscaling!$F$3</c:f>
              <c:strCache>
                <c:ptCount val="1"/>
                <c:pt idx="0">
                  <c:v>R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noscaling!$F$13:$F$75</c:f>
              <c:numCache>
                <c:formatCode>General</c:formatCode>
                <c:ptCount val="63"/>
                <c:pt idx="0">
                  <c:v>152.03800000000001</c:v>
                </c:pt>
                <c:pt idx="1">
                  <c:v>152.828</c:v>
                </c:pt>
                <c:pt idx="2">
                  <c:v>170.63200000000001</c:v>
                </c:pt>
                <c:pt idx="3">
                  <c:v>220.67</c:v>
                </c:pt>
                <c:pt idx="4">
                  <c:v>288.80399999999997</c:v>
                </c:pt>
                <c:pt idx="5">
                  <c:v>154.489</c:v>
                </c:pt>
                <c:pt idx="6">
                  <c:v>192.959</c:v>
                </c:pt>
                <c:pt idx="7">
                  <c:v>129.114</c:v>
                </c:pt>
                <c:pt idx="8">
                  <c:v>177.60300000000001</c:v>
                </c:pt>
                <c:pt idx="9">
                  <c:v>203.989</c:v>
                </c:pt>
                <c:pt idx="10">
                  <c:v>216.36600000000001</c:v>
                </c:pt>
                <c:pt idx="11">
                  <c:v>229.12799999999999</c:v>
                </c:pt>
                <c:pt idx="12">
                  <c:v>319.87700000000001</c:v>
                </c:pt>
                <c:pt idx="13">
                  <c:v>171.83</c:v>
                </c:pt>
                <c:pt idx="14">
                  <c:v>247.346</c:v>
                </c:pt>
                <c:pt idx="15">
                  <c:v>180.428</c:v>
                </c:pt>
                <c:pt idx="16">
                  <c:v>188.58500000000001</c:v>
                </c:pt>
                <c:pt idx="17">
                  <c:v>139.285</c:v>
                </c:pt>
                <c:pt idx="18">
                  <c:v>273.048</c:v>
                </c:pt>
                <c:pt idx="19">
                  <c:v>178.971</c:v>
                </c:pt>
                <c:pt idx="20">
                  <c:v>260.81599999999997</c:v>
                </c:pt>
                <c:pt idx="21">
                  <c:v>367.274</c:v>
                </c:pt>
                <c:pt idx="22">
                  <c:v>143.304</c:v>
                </c:pt>
                <c:pt idx="23">
                  <c:v>227.40799999999999</c:v>
                </c:pt>
                <c:pt idx="24">
                  <c:v>243.52500000000001</c:v>
                </c:pt>
                <c:pt idx="25">
                  <c:v>140.08000000000001</c:v>
                </c:pt>
                <c:pt idx="26">
                  <c:v>140.113</c:v>
                </c:pt>
                <c:pt idx="27">
                  <c:v>131.90799999999999</c:v>
                </c:pt>
                <c:pt idx="28">
                  <c:v>232.137</c:v>
                </c:pt>
                <c:pt idx="29">
                  <c:v>139.155</c:v>
                </c:pt>
                <c:pt idx="30">
                  <c:v>140.96199999999999</c:v>
                </c:pt>
                <c:pt idx="31">
                  <c:v>333.99099999999999</c:v>
                </c:pt>
                <c:pt idx="32">
                  <c:v>264.08600000000001</c:v>
                </c:pt>
                <c:pt idx="33">
                  <c:v>175.709</c:v>
                </c:pt>
                <c:pt idx="34">
                  <c:v>88.891999999999996</c:v>
                </c:pt>
                <c:pt idx="35">
                  <c:v>131.09</c:v>
                </c:pt>
                <c:pt idx="36">
                  <c:v>107.245</c:v>
                </c:pt>
                <c:pt idx="37">
                  <c:v>175.68</c:v>
                </c:pt>
                <c:pt idx="38">
                  <c:v>136.18199999999999</c:v>
                </c:pt>
                <c:pt idx="39">
                  <c:v>78.656999999999996</c:v>
                </c:pt>
                <c:pt idx="40">
                  <c:v>152.66300000000001</c:v>
                </c:pt>
                <c:pt idx="41">
                  <c:v>165.96100000000001</c:v>
                </c:pt>
                <c:pt idx="42">
                  <c:v>89.2</c:v>
                </c:pt>
                <c:pt idx="43">
                  <c:v>161.99700000000001</c:v>
                </c:pt>
                <c:pt idx="44">
                  <c:v>71.334999999999994</c:v>
                </c:pt>
                <c:pt idx="45">
                  <c:v>171.38499999999999</c:v>
                </c:pt>
                <c:pt idx="46">
                  <c:v>162.03100000000001</c:v>
                </c:pt>
                <c:pt idx="47">
                  <c:v>158.79</c:v>
                </c:pt>
                <c:pt idx="48">
                  <c:v>178.012</c:v>
                </c:pt>
                <c:pt idx="49">
                  <c:v>80.582999999999998</c:v>
                </c:pt>
                <c:pt idx="50">
                  <c:v>154.018</c:v>
                </c:pt>
                <c:pt idx="51">
                  <c:v>135.55000000000001</c:v>
                </c:pt>
                <c:pt idx="52">
                  <c:v>99.364999999999995</c:v>
                </c:pt>
                <c:pt idx="53">
                  <c:v>132.96199999999999</c:v>
                </c:pt>
                <c:pt idx="54">
                  <c:v>121.512</c:v>
                </c:pt>
                <c:pt idx="55">
                  <c:v>133.001</c:v>
                </c:pt>
                <c:pt idx="56">
                  <c:v>173.35499999999999</c:v>
                </c:pt>
                <c:pt idx="57">
                  <c:v>185.846</c:v>
                </c:pt>
                <c:pt idx="58">
                  <c:v>130.411</c:v>
                </c:pt>
                <c:pt idx="59">
                  <c:v>196.261</c:v>
                </c:pt>
                <c:pt idx="60">
                  <c:v>174.602</c:v>
                </c:pt>
                <c:pt idx="61">
                  <c:v>119.414</c:v>
                </c:pt>
                <c:pt idx="62">
                  <c:v>193.946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5C-41BF-8470-6897A50BC620}"/>
            </c:ext>
          </c:extLst>
        </c:ser>
        <c:ser>
          <c:idx val="11"/>
          <c:order val="1"/>
          <c:tx>
            <c:strRef>
              <c:f>noscaling!$L$3</c:f>
              <c:strCache>
                <c:ptCount val="1"/>
                <c:pt idx="0">
                  <c:v>R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noscaling!$L$13:$L$75</c:f>
              <c:numCache>
                <c:formatCode>General</c:formatCode>
                <c:ptCount val="63"/>
                <c:pt idx="0">
                  <c:v>388.31700000000001</c:v>
                </c:pt>
                <c:pt idx="1">
                  <c:v>745.84900000000005</c:v>
                </c:pt>
                <c:pt idx="2">
                  <c:v>1421.3150000000001</c:v>
                </c:pt>
                <c:pt idx="3">
                  <c:v>1027.9870000000001</c:v>
                </c:pt>
                <c:pt idx="4">
                  <c:v>1323.0329999999999</c:v>
                </c:pt>
                <c:pt idx="5">
                  <c:v>1477.1289999999999</c:v>
                </c:pt>
                <c:pt idx="6">
                  <c:v>1525.8330000000001</c:v>
                </c:pt>
                <c:pt idx="7">
                  <c:v>1250.1030000000001</c:v>
                </c:pt>
                <c:pt idx="8">
                  <c:v>843.44</c:v>
                </c:pt>
                <c:pt idx="9">
                  <c:v>486.15899999999999</c:v>
                </c:pt>
                <c:pt idx="10">
                  <c:v>908.34400000000005</c:v>
                </c:pt>
                <c:pt idx="11">
                  <c:v>1898.2190000000001</c:v>
                </c:pt>
                <c:pt idx="12">
                  <c:v>1261.5150000000001</c:v>
                </c:pt>
                <c:pt idx="13">
                  <c:v>186.41399999999999</c:v>
                </c:pt>
                <c:pt idx="14">
                  <c:v>111.496</c:v>
                </c:pt>
                <c:pt idx="15">
                  <c:v>213.98400000000001</c:v>
                </c:pt>
                <c:pt idx="16">
                  <c:v>389.88</c:v>
                </c:pt>
                <c:pt idx="17">
                  <c:v>995.26499999999999</c:v>
                </c:pt>
                <c:pt idx="18">
                  <c:v>1859.1489999999999</c:v>
                </c:pt>
                <c:pt idx="19">
                  <c:v>640.85900000000004</c:v>
                </c:pt>
                <c:pt idx="20">
                  <c:v>598.97</c:v>
                </c:pt>
                <c:pt idx="21">
                  <c:v>609.03399999999999</c:v>
                </c:pt>
                <c:pt idx="22">
                  <c:v>372.58</c:v>
                </c:pt>
                <c:pt idx="23">
                  <c:v>629.62099999999998</c:v>
                </c:pt>
                <c:pt idx="24">
                  <c:v>211.34</c:v>
                </c:pt>
                <c:pt idx="25">
                  <c:v>130.233</c:v>
                </c:pt>
                <c:pt idx="26">
                  <c:v>159.90600000000001</c:v>
                </c:pt>
                <c:pt idx="27">
                  <c:v>174.36600000000001</c:v>
                </c:pt>
                <c:pt idx="28">
                  <c:v>156.04</c:v>
                </c:pt>
                <c:pt idx="29">
                  <c:v>413.625</c:v>
                </c:pt>
                <c:pt idx="30">
                  <c:v>555.95699999999999</c:v>
                </c:pt>
                <c:pt idx="31">
                  <c:v>1118.23</c:v>
                </c:pt>
                <c:pt idx="32">
                  <c:v>326.68400000000003</c:v>
                </c:pt>
                <c:pt idx="33">
                  <c:v>297.5</c:v>
                </c:pt>
                <c:pt idx="34">
                  <c:v>188.61500000000001</c:v>
                </c:pt>
                <c:pt idx="35">
                  <c:v>155.38399999999999</c:v>
                </c:pt>
                <c:pt idx="36">
                  <c:v>395.21600000000001</c:v>
                </c:pt>
                <c:pt idx="37">
                  <c:v>732.23</c:v>
                </c:pt>
                <c:pt idx="38">
                  <c:v>925.351</c:v>
                </c:pt>
                <c:pt idx="39">
                  <c:v>730.875</c:v>
                </c:pt>
                <c:pt idx="40">
                  <c:v>498.66699999999997</c:v>
                </c:pt>
                <c:pt idx="41">
                  <c:v>408.24</c:v>
                </c:pt>
                <c:pt idx="42">
                  <c:v>668.99300000000005</c:v>
                </c:pt>
                <c:pt idx="43">
                  <c:v>952.27300000000002</c:v>
                </c:pt>
                <c:pt idx="44">
                  <c:v>542.44600000000003</c:v>
                </c:pt>
                <c:pt idx="45">
                  <c:v>671.16300000000001</c:v>
                </c:pt>
                <c:pt idx="46">
                  <c:v>549.50099999999998</c:v>
                </c:pt>
                <c:pt idx="47">
                  <c:v>408.10300000000001</c:v>
                </c:pt>
                <c:pt idx="48">
                  <c:v>691.81700000000001</c:v>
                </c:pt>
                <c:pt idx="49">
                  <c:v>245.941</c:v>
                </c:pt>
                <c:pt idx="50">
                  <c:v>630.34199999999998</c:v>
                </c:pt>
                <c:pt idx="51">
                  <c:v>538.76900000000001</c:v>
                </c:pt>
                <c:pt idx="52">
                  <c:v>1410.5719999999999</c:v>
                </c:pt>
                <c:pt idx="53">
                  <c:v>1238.7670000000001</c:v>
                </c:pt>
                <c:pt idx="54">
                  <c:v>706.48599999999999</c:v>
                </c:pt>
                <c:pt idx="55">
                  <c:v>287.14</c:v>
                </c:pt>
                <c:pt idx="56">
                  <c:v>473.404</c:v>
                </c:pt>
                <c:pt idx="57">
                  <c:v>553.89300000000003</c:v>
                </c:pt>
                <c:pt idx="58">
                  <c:v>613.74</c:v>
                </c:pt>
                <c:pt idx="59">
                  <c:v>718.58600000000001</c:v>
                </c:pt>
                <c:pt idx="60">
                  <c:v>399.02100000000002</c:v>
                </c:pt>
                <c:pt idx="61">
                  <c:v>245.29400000000001</c:v>
                </c:pt>
                <c:pt idx="62">
                  <c:v>688.19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5C-41BF-8470-6897A50BC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834336"/>
        <c:axId val="302841000"/>
      </c:lineChart>
      <c:catAx>
        <c:axId val="3028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41000"/>
        <c:crosses val="autoZero"/>
        <c:auto val="1"/>
        <c:lblAlgn val="ctr"/>
        <c:lblOffset val="100"/>
        <c:noMultiLvlLbl val="0"/>
      </c:catAx>
      <c:valAx>
        <c:axId val="302841000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4336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</a:t>
            </a:r>
            <a:r>
              <a:rPr lang="en-US" baseline="0"/>
              <a:t> vs SSB ICECOD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Sheet1!$D$13:$D$73</c:f>
              <c:numCache>
                <c:formatCode>General</c:formatCode>
                <c:ptCount val="61"/>
                <c:pt idx="0">
                  <c:v>947.56899999999996</c:v>
                </c:pt>
                <c:pt idx="1">
                  <c:v>801.43100000000004</c:v>
                </c:pt>
                <c:pt idx="2">
                  <c:v>781.07100000000003</c:v>
                </c:pt>
                <c:pt idx="3">
                  <c:v>880.75400000000002</c:v>
                </c:pt>
                <c:pt idx="4">
                  <c:v>859.25400000000002</c:v>
                </c:pt>
                <c:pt idx="5">
                  <c:v>711.83799999999997</c:v>
                </c:pt>
                <c:pt idx="6">
                  <c:v>468.89299999999997</c:v>
                </c:pt>
                <c:pt idx="7">
                  <c:v>570.80399999999997</c:v>
                </c:pt>
                <c:pt idx="8">
                  <c:v>509.29300000000001</c:v>
                </c:pt>
                <c:pt idx="9">
                  <c:v>452.46300000000002</c:v>
                </c:pt>
                <c:pt idx="10">
                  <c:v>318.26900000000001</c:v>
                </c:pt>
                <c:pt idx="11">
                  <c:v>277.83999999999997</c:v>
                </c:pt>
                <c:pt idx="12">
                  <c:v>256.98700000000002</c:v>
                </c:pt>
                <c:pt idx="13">
                  <c:v>221.93</c:v>
                </c:pt>
                <c:pt idx="14">
                  <c:v>313.863</c:v>
                </c:pt>
                <c:pt idx="15">
                  <c:v>331.27</c:v>
                </c:pt>
                <c:pt idx="16">
                  <c:v>242.637</c:v>
                </c:pt>
                <c:pt idx="17">
                  <c:v>221.87200000000001</c:v>
                </c:pt>
                <c:pt idx="18">
                  <c:v>245.649</c:v>
                </c:pt>
                <c:pt idx="19">
                  <c:v>187.46600000000001</c:v>
                </c:pt>
                <c:pt idx="20">
                  <c:v>168.857</c:v>
                </c:pt>
                <c:pt idx="21">
                  <c:v>139.17400000000001</c:v>
                </c:pt>
                <c:pt idx="22">
                  <c:v>199.54499999999999</c:v>
                </c:pt>
                <c:pt idx="23">
                  <c:v>213.191</c:v>
                </c:pt>
                <c:pt idx="24">
                  <c:v>304.91500000000002</c:v>
                </c:pt>
                <c:pt idx="25">
                  <c:v>357.96300000000002</c:v>
                </c:pt>
                <c:pt idx="26">
                  <c:v>265.29199999999997</c:v>
                </c:pt>
                <c:pt idx="27">
                  <c:v>168.661</c:v>
                </c:pt>
                <c:pt idx="28">
                  <c:v>131.59200000000001</c:v>
                </c:pt>
                <c:pt idx="29">
                  <c:v>142.65100000000001</c:v>
                </c:pt>
                <c:pt idx="30">
                  <c:v>163.327</c:v>
                </c:pt>
                <c:pt idx="31">
                  <c:v>195.839</c:v>
                </c:pt>
                <c:pt idx="32">
                  <c:v>150.05500000000001</c:v>
                </c:pt>
                <c:pt idx="33">
                  <c:v>168.477</c:v>
                </c:pt>
                <c:pt idx="34">
                  <c:v>172.15700000000001</c:v>
                </c:pt>
                <c:pt idx="35">
                  <c:v>210.37799999999999</c:v>
                </c:pt>
                <c:pt idx="36">
                  <c:v>166.02099999999999</c:v>
                </c:pt>
                <c:pt idx="37">
                  <c:v>153.85300000000001</c:v>
                </c:pt>
                <c:pt idx="38">
                  <c:v>122.55200000000001</c:v>
                </c:pt>
                <c:pt idx="39">
                  <c:v>159.02099999999999</c:v>
                </c:pt>
                <c:pt idx="40">
                  <c:v>179.55500000000001</c:v>
                </c:pt>
                <c:pt idx="41">
                  <c:v>161.58000000000001</c:v>
                </c:pt>
                <c:pt idx="42">
                  <c:v>190.715</c:v>
                </c:pt>
                <c:pt idx="43">
                  <c:v>202.52500000000001</c:v>
                </c:pt>
                <c:pt idx="44">
                  <c:v>184.37299999999999</c:v>
                </c:pt>
                <c:pt idx="45">
                  <c:v>174.56299999999999</c:v>
                </c:pt>
                <c:pt idx="46">
                  <c:v>172.779</c:v>
                </c:pt>
                <c:pt idx="47">
                  <c:v>201.47300000000001</c:v>
                </c:pt>
                <c:pt idx="48">
                  <c:v>193.94399999999999</c:v>
                </c:pt>
                <c:pt idx="49">
                  <c:v>199.55600000000001</c:v>
                </c:pt>
                <c:pt idx="50">
                  <c:v>231.33600000000001</c:v>
                </c:pt>
                <c:pt idx="51">
                  <c:v>225.363</c:v>
                </c:pt>
                <c:pt idx="52">
                  <c:v>210.90899999999999</c:v>
                </c:pt>
                <c:pt idx="53">
                  <c:v>267.64</c:v>
                </c:pt>
                <c:pt idx="54">
                  <c:v>254.01900000000001</c:v>
                </c:pt>
                <c:pt idx="55">
                  <c:v>294.76600000000002</c:v>
                </c:pt>
                <c:pt idx="56">
                  <c:v>364.649</c:v>
                </c:pt>
                <c:pt idx="57">
                  <c:v>409.97199999999998</c:v>
                </c:pt>
                <c:pt idx="58">
                  <c:v>445.21800000000002</c:v>
                </c:pt>
                <c:pt idx="59">
                  <c:v>417.899</c:v>
                </c:pt>
                <c:pt idx="60">
                  <c:v>537.28300000000002</c:v>
                </c:pt>
              </c:numCache>
            </c:numRef>
          </c:xVal>
          <c:yVal>
            <c:numRef>
              <c:f>Sheet1!$F$16:$F$76</c:f>
              <c:numCache>
                <c:formatCode>General</c:formatCode>
                <c:ptCount val="61"/>
                <c:pt idx="0">
                  <c:v>220.67</c:v>
                </c:pt>
                <c:pt idx="1">
                  <c:v>288.80399999999997</c:v>
                </c:pt>
                <c:pt idx="2">
                  <c:v>154.489</c:v>
                </c:pt>
                <c:pt idx="3">
                  <c:v>192.959</c:v>
                </c:pt>
                <c:pt idx="4">
                  <c:v>129.114</c:v>
                </c:pt>
                <c:pt idx="5">
                  <c:v>177.60300000000001</c:v>
                </c:pt>
                <c:pt idx="6">
                  <c:v>203.989</c:v>
                </c:pt>
                <c:pt idx="7">
                  <c:v>216.36600000000001</c:v>
                </c:pt>
                <c:pt idx="8">
                  <c:v>229.12799999999999</c:v>
                </c:pt>
                <c:pt idx="9">
                  <c:v>319.87700000000001</c:v>
                </c:pt>
                <c:pt idx="10">
                  <c:v>171.83</c:v>
                </c:pt>
                <c:pt idx="11">
                  <c:v>247.346</c:v>
                </c:pt>
                <c:pt idx="12">
                  <c:v>180.428</c:v>
                </c:pt>
                <c:pt idx="13">
                  <c:v>188.58500000000001</c:v>
                </c:pt>
                <c:pt idx="14">
                  <c:v>139.285</c:v>
                </c:pt>
                <c:pt idx="15">
                  <c:v>273.048</c:v>
                </c:pt>
                <c:pt idx="16">
                  <c:v>178.971</c:v>
                </c:pt>
                <c:pt idx="17">
                  <c:v>260.81599999999997</c:v>
                </c:pt>
                <c:pt idx="18">
                  <c:v>367.274</c:v>
                </c:pt>
                <c:pt idx="19">
                  <c:v>143.304</c:v>
                </c:pt>
                <c:pt idx="20">
                  <c:v>227.40799999999999</c:v>
                </c:pt>
                <c:pt idx="21">
                  <c:v>243.52500000000001</c:v>
                </c:pt>
                <c:pt idx="22">
                  <c:v>140.08000000000001</c:v>
                </c:pt>
                <c:pt idx="23">
                  <c:v>140.113</c:v>
                </c:pt>
                <c:pt idx="24">
                  <c:v>131.90799999999999</c:v>
                </c:pt>
                <c:pt idx="25">
                  <c:v>232.137</c:v>
                </c:pt>
                <c:pt idx="26">
                  <c:v>139.155</c:v>
                </c:pt>
                <c:pt idx="27">
                  <c:v>140.96199999999999</c:v>
                </c:pt>
                <c:pt idx="28">
                  <c:v>333.99099999999999</c:v>
                </c:pt>
                <c:pt idx="29">
                  <c:v>264.08600000000001</c:v>
                </c:pt>
                <c:pt idx="30">
                  <c:v>175.709</c:v>
                </c:pt>
                <c:pt idx="31">
                  <c:v>88.891999999999996</c:v>
                </c:pt>
                <c:pt idx="32">
                  <c:v>131.09</c:v>
                </c:pt>
                <c:pt idx="33">
                  <c:v>107.245</c:v>
                </c:pt>
                <c:pt idx="34">
                  <c:v>175.68</c:v>
                </c:pt>
                <c:pt idx="35">
                  <c:v>136.18199999999999</c:v>
                </c:pt>
                <c:pt idx="36">
                  <c:v>78.656999999999996</c:v>
                </c:pt>
                <c:pt idx="37">
                  <c:v>152.66300000000001</c:v>
                </c:pt>
                <c:pt idx="38">
                  <c:v>165.96100000000001</c:v>
                </c:pt>
                <c:pt idx="39">
                  <c:v>89.2</c:v>
                </c:pt>
                <c:pt idx="40">
                  <c:v>161.99700000000001</c:v>
                </c:pt>
                <c:pt idx="41">
                  <c:v>71.334999999999994</c:v>
                </c:pt>
                <c:pt idx="42">
                  <c:v>171.38499999999999</c:v>
                </c:pt>
                <c:pt idx="43">
                  <c:v>162.03100000000001</c:v>
                </c:pt>
                <c:pt idx="44">
                  <c:v>158.79</c:v>
                </c:pt>
                <c:pt idx="45">
                  <c:v>178.012</c:v>
                </c:pt>
                <c:pt idx="46">
                  <c:v>80.582999999999998</c:v>
                </c:pt>
                <c:pt idx="47">
                  <c:v>154.018</c:v>
                </c:pt>
                <c:pt idx="48">
                  <c:v>135.55000000000001</c:v>
                </c:pt>
                <c:pt idx="49">
                  <c:v>99.364999999999995</c:v>
                </c:pt>
                <c:pt idx="50">
                  <c:v>132.96199999999999</c:v>
                </c:pt>
                <c:pt idx="51">
                  <c:v>121.512</c:v>
                </c:pt>
                <c:pt idx="52">
                  <c:v>133.001</c:v>
                </c:pt>
                <c:pt idx="53">
                  <c:v>173.35499999999999</c:v>
                </c:pt>
                <c:pt idx="54">
                  <c:v>185.846</c:v>
                </c:pt>
                <c:pt idx="55">
                  <c:v>130.411</c:v>
                </c:pt>
                <c:pt idx="56">
                  <c:v>196.261</c:v>
                </c:pt>
                <c:pt idx="57">
                  <c:v>174.602</c:v>
                </c:pt>
                <c:pt idx="58">
                  <c:v>119.414</c:v>
                </c:pt>
                <c:pt idx="59">
                  <c:v>193.946</c:v>
                </c:pt>
                <c:pt idx="60">
                  <c:v>192.22499999999999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BA-4424-8D64-268804671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37080"/>
        <c:axId val="302837864"/>
      </c:scatterChart>
      <c:valAx>
        <c:axId val="30283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7864"/>
        <c:crosses val="autoZero"/>
        <c:crossBetween val="midCat"/>
      </c:valAx>
      <c:valAx>
        <c:axId val="30283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7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 vs SSB BARCOD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noscaling!$L$7:$L$75</c:f>
              <c:numCache>
                <c:formatCode>General</c:formatCode>
                <c:ptCount val="69"/>
                <c:pt idx="0">
                  <c:v>579.73699999999997</c:v>
                </c:pt>
                <c:pt idx="1">
                  <c:v>879.17600000000004</c:v>
                </c:pt>
                <c:pt idx="2">
                  <c:v>2462.1019999999999</c:v>
                </c:pt>
                <c:pt idx="3">
                  <c:v>2317.1080000000002</c:v>
                </c:pt>
                <c:pt idx="4">
                  <c:v>2574.35</c:v>
                </c:pt>
                <c:pt idx="5">
                  <c:v>849.18200000000002</c:v>
                </c:pt>
                <c:pt idx="6">
                  <c:v>388.31700000000001</c:v>
                </c:pt>
                <c:pt idx="7">
                  <c:v>745.84900000000005</c:v>
                </c:pt>
                <c:pt idx="8">
                  <c:v>1421.3150000000001</c:v>
                </c:pt>
                <c:pt idx="9">
                  <c:v>1027.9870000000001</c:v>
                </c:pt>
                <c:pt idx="10">
                  <c:v>1323.0329999999999</c:v>
                </c:pt>
                <c:pt idx="11">
                  <c:v>1477.1289999999999</c:v>
                </c:pt>
                <c:pt idx="12">
                  <c:v>1525.8330000000001</c:v>
                </c:pt>
                <c:pt idx="13">
                  <c:v>1250.1030000000001</c:v>
                </c:pt>
                <c:pt idx="14">
                  <c:v>843.44</c:v>
                </c:pt>
                <c:pt idx="15">
                  <c:v>486.15899999999999</c:v>
                </c:pt>
                <c:pt idx="16">
                  <c:v>908.34400000000005</c:v>
                </c:pt>
                <c:pt idx="17">
                  <c:v>1898.2190000000001</c:v>
                </c:pt>
                <c:pt idx="18">
                  <c:v>1261.5150000000001</c:v>
                </c:pt>
                <c:pt idx="19">
                  <c:v>186.41399999999999</c:v>
                </c:pt>
                <c:pt idx="20">
                  <c:v>111.496</c:v>
                </c:pt>
                <c:pt idx="21">
                  <c:v>213.98400000000001</c:v>
                </c:pt>
                <c:pt idx="22">
                  <c:v>389.88</c:v>
                </c:pt>
                <c:pt idx="23">
                  <c:v>995.26499999999999</c:v>
                </c:pt>
                <c:pt idx="24">
                  <c:v>1859.1489999999999</c:v>
                </c:pt>
                <c:pt idx="25">
                  <c:v>640.85900000000004</c:v>
                </c:pt>
                <c:pt idx="26">
                  <c:v>598.97</c:v>
                </c:pt>
                <c:pt idx="27">
                  <c:v>609.03399999999999</c:v>
                </c:pt>
                <c:pt idx="28">
                  <c:v>372.58</c:v>
                </c:pt>
                <c:pt idx="29">
                  <c:v>629.62099999999998</c:v>
                </c:pt>
                <c:pt idx="30">
                  <c:v>211.34</c:v>
                </c:pt>
                <c:pt idx="31">
                  <c:v>130.233</c:v>
                </c:pt>
                <c:pt idx="32">
                  <c:v>159.90600000000001</c:v>
                </c:pt>
                <c:pt idx="33">
                  <c:v>174.36600000000001</c:v>
                </c:pt>
                <c:pt idx="34">
                  <c:v>156.04</c:v>
                </c:pt>
                <c:pt idx="35">
                  <c:v>413.625</c:v>
                </c:pt>
                <c:pt idx="36">
                  <c:v>555.95699999999999</c:v>
                </c:pt>
                <c:pt idx="37">
                  <c:v>1118.23</c:v>
                </c:pt>
                <c:pt idx="38">
                  <c:v>326.68400000000003</c:v>
                </c:pt>
                <c:pt idx="39">
                  <c:v>297.5</c:v>
                </c:pt>
                <c:pt idx="40">
                  <c:v>188.61500000000001</c:v>
                </c:pt>
                <c:pt idx="41">
                  <c:v>155.38399999999999</c:v>
                </c:pt>
                <c:pt idx="42">
                  <c:v>395.21600000000001</c:v>
                </c:pt>
                <c:pt idx="43">
                  <c:v>732.23</c:v>
                </c:pt>
                <c:pt idx="44">
                  <c:v>925.351</c:v>
                </c:pt>
                <c:pt idx="45">
                  <c:v>730.875</c:v>
                </c:pt>
                <c:pt idx="46">
                  <c:v>498.66699999999997</c:v>
                </c:pt>
                <c:pt idx="47">
                  <c:v>408.24</c:v>
                </c:pt>
                <c:pt idx="48">
                  <c:v>668.99300000000005</c:v>
                </c:pt>
                <c:pt idx="49">
                  <c:v>952.27300000000002</c:v>
                </c:pt>
                <c:pt idx="50">
                  <c:v>542.44600000000003</c:v>
                </c:pt>
                <c:pt idx="51">
                  <c:v>671.16300000000001</c:v>
                </c:pt>
                <c:pt idx="52">
                  <c:v>549.50099999999998</c:v>
                </c:pt>
                <c:pt idx="53">
                  <c:v>408.10300000000001</c:v>
                </c:pt>
                <c:pt idx="54">
                  <c:v>691.81700000000001</c:v>
                </c:pt>
                <c:pt idx="55">
                  <c:v>245.941</c:v>
                </c:pt>
                <c:pt idx="56">
                  <c:v>630.34199999999998</c:v>
                </c:pt>
                <c:pt idx="57">
                  <c:v>538.76900000000001</c:v>
                </c:pt>
                <c:pt idx="58">
                  <c:v>1410.5719999999999</c:v>
                </c:pt>
                <c:pt idx="59">
                  <c:v>1238.7670000000001</c:v>
                </c:pt>
                <c:pt idx="60">
                  <c:v>706.48599999999999</c:v>
                </c:pt>
                <c:pt idx="61">
                  <c:v>287.14</c:v>
                </c:pt>
                <c:pt idx="62">
                  <c:v>473.404</c:v>
                </c:pt>
                <c:pt idx="63">
                  <c:v>553.89300000000003</c:v>
                </c:pt>
                <c:pt idx="64">
                  <c:v>613.74</c:v>
                </c:pt>
                <c:pt idx="65">
                  <c:v>718.58600000000001</c:v>
                </c:pt>
                <c:pt idx="66">
                  <c:v>399.02100000000002</c:v>
                </c:pt>
                <c:pt idx="67">
                  <c:v>245.29400000000001</c:v>
                </c:pt>
                <c:pt idx="68">
                  <c:v>688.19</c:v>
                </c:pt>
              </c:numCache>
            </c:numRef>
          </c:xVal>
          <c:yVal>
            <c:numRef>
              <c:f>noscaling!$N$4:$N$72</c:f>
              <c:numCache>
                <c:formatCode>General</c:formatCode>
                <c:ptCount val="69"/>
                <c:pt idx="0">
                  <c:v>990.93399999999997</c:v>
                </c:pt>
                <c:pt idx="1">
                  <c:v>1021.533</c:v>
                </c:pt>
                <c:pt idx="2">
                  <c:v>837.19100000000003</c:v>
                </c:pt>
                <c:pt idx="3">
                  <c:v>624.67899999999997</c:v>
                </c:pt>
                <c:pt idx="4">
                  <c:v>561.96</c:v>
                </c:pt>
                <c:pt idx="5">
                  <c:v>511.17399999999998</c:v>
                </c:pt>
                <c:pt idx="6">
                  <c:v>499.38799999999998</c:v>
                </c:pt>
                <c:pt idx="7">
                  <c:v>396.10899999999998</c:v>
                </c:pt>
                <c:pt idx="8">
                  <c:v>409.613</c:v>
                </c:pt>
                <c:pt idx="9">
                  <c:v>331.34899999999999</c:v>
                </c:pt>
                <c:pt idx="10">
                  <c:v>284.13099999999997</c:v>
                </c:pt>
                <c:pt idx="11">
                  <c:v>206.845</c:v>
                </c:pt>
                <c:pt idx="12">
                  <c:v>204.29</c:v>
                </c:pt>
                <c:pt idx="13">
                  <c:v>443.04500000000002</c:v>
                </c:pt>
                <c:pt idx="14">
                  <c:v>403.077</c:v>
                </c:pt>
                <c:pt idx="15">
                  <c:v>406.11799999999999</c:v>
                </c:pt>
                <c:pt idx="16">
                  <c:v>320.25700000000001</c:v>
                </c:pt>
                <c:pt idx="17">
                  <c:v>214.45400000000001</c:v>
                </c:pt>
                <c:pt idx="18">
                  <c:v>192.05600000000001</c:v>
                </c:pt>
                <c:pt idx="19">
                  <c:v>106.52</c:v>
                </c:pt>
                <c:pt idx="20">
                  <c:v>121.926</c:v>
                </c:pt>
                <c:pt idx="21">
                  <c:v>133.55199999999999</c:v>
                </c:pt>
                <c:pt idx="22">
                  <c:v>228.959</c:v>
                </c:pt>
                <c:pt idx="23">
                  <c:v>151.32400000000001</c:v>
                </c:pt>
                <c:pt idx="24">
                  <c:v>230.58099999999999</c:v>
                </c:pt>
                <c:pt idx="25">
                  <c:v>319.255</c:v>
                </c:pt>
                <c:pt idx="26">
                  <c:v>365.22500000000002</c:v>
                </c:pt>
                <c:pt idx="27">
                  <c:v>324.19</c:v>
                </c:pt>
                <c:pt idx="28">
                  <c:v>159.56</c:v>
                </c:pt>
                <c:pt idx="29">
                  <c:v>130.571</c:v>
                </c:pt>
                <c:pt idx="30">
                  <c:v>167.86799999999999</c:v>
                </c:pt>
                <c:pt idx="31">
                  <c:v>352.49599999999998</c:v>
                </c:pt>
                <c:pt idx="32">
                  <c:v>234.828</c:v>
                </c:pt>
                <c:pt idx="33">
                  <c:v>165.06100000000001</c:v>
                </c:pt>
                <c:pt idx="34">
                  <c:v>102.562</c:v>
                </c:pt>
                <c:pt idx="35">
                  <c:v>151.68199999999999</c:v>
                </c:pt>
                <c:pt idx="36">
                  <c:v>310.64699999999999</c:v>
                </c:pt>
                <c:pt idx="37">
                  <c:v>281.459</c:v>
                </c:pt>
                <c:pt idx="38">
                  <c:v>227.821</c:v>
                </c:pt>
                <c:pt idx="39">
                  <c:v>187.56100000000001</c:v>
                </c:pt>
                <c:pt idx="40">
                  <c:v>162.029</c:v>
                </c:pt>
                <c:pt idx="41">
                  <c:v>110.512</c:v>
                </c:pt>
                <c:pt idx="42">
                  <c:v>179.77699999999999</c:v>
                </c:pt>
                <c:pt idx="43">
                  <c:v>234.911</c:v>
                </c:pt>
                <c:pt idx="44">
                  <c:v>332.00200000000001</c:v>
                </c:pt>
                <c:pt idx="45">
                  <c:v>707.46600000000001</c:v>
                </c:pt>
                <c:pt idx="46">
                  <c:v>909.86599999999999</c:v>
                </c:pt>
                <c:pt idx="47">
                  <c:v>776.726</c:v>
                </c:pt>
                <c:pt idx="48">
                  <c:v>592.30899999999997</c:v>
                </c:pt>
                <c:pt idx="49">
                  <c:v>524.22699999999998</c:v>
                </c:pt>
                <c:pt idx="50">
                  <c:v>547.31399999999996</c:v>
                </c:pt>
                <c:pt idx="51">
                  <c:v>544.51099999999997</c:v>
                </c:pt>
                <c:pt idx="52">
                  <c:v>378.86099999999999</c:v>
                </c:pt>
                <c:pt idx="53">
                  <c:v>283.77800000000002</c:v>
                </c:pt>
                <c:pt idx="54">
                  <c:v>239.61799999999999</c:v>
                </c:pt>
                <c:pt idx="55">
                  <c:v>364.36599999999999</c:v>
                </c:pt>
                <c:pt idx="56">
                  <c:v>506.6</c:v>
                </c:pt>
                <c:pt idx="57">
                  <c:v>596.19500000000005</c:v>
                </c:pt>
                <c:pt idx="58">
                  <c:v>710.67899999999997</c:v>
                </c:pt>
                <c:pt idx="59">
                  <c:v>617.36599999999999</c:v>
                </c:pt>
                <c:pt idx="60">
                  <c:v>604.72500000000002</c:v>
                </c:pt>
                <c:pt idx="61">
                  <c:v>656.899</c:v>
                </c:pt>
                <c:pt idx="62">
                  <c:v>694.32500000000005</c:v>
                </c:pt>
                <c:pt idx="63">
                  <c:v>1106.913</c:v>
                </c:pt>
                <c:pt idx="64">
                  <c:v>1406.7809999999999</c:v>
                </c:pt>
                <c:pt idx="65">
                  <c:v>2023.7049999999999</c:v>
                </c:pt>
                <c:pt idx="66">
                  <c:v>2350.3560000000002</c:v>
                </c:pt>
                <c:pt idx="67">
                  <c:v>2662.3409999999999</c:v>
                </c:pt>
                <c:pt idx="68">
                  <c:v>2522.6120000000001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62-4898-A0A5-0B129B2CA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37472"/>
        <c:axId val="302835120"/>
      </c:scatterChart>
      <c:valAx>
        <c:axId val="30283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5120"/>
        <c:crosses val="autoZero"/>
        <c:crossBetween val="midCat"/>
      </c:valAx>
      <c:valAx>
        <c:axId val="30283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7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Landings (kt)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noscaling!$B$3</c:f>
              <c:strCache>
                <c:ptCount val="1"/>
                <c:pt idx="0">
                  <c:v>Catch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noscaling!$B$13:$B$75</c:f>
              <c:numCache>
                <c:formatCode>General</c:formatCode>
                <c:ptCount val="63"/>
                <c:pt idx="0">
                  <c:v>545.25</c:v>
                </c:pt>
                <c:pt idx="1">
                  <c:v>486.90899999999999</c:v>
                </c:pt>
                <c:pt idx="2">
                  <c:v>455.18200000000002</c:v>
                </c:pt>
                <c:pt idx="3">
                  <c:v>517.35900000000004</c:v>
                </c:pt>
                <c:pt idx="4">
                  <c:v>459.08100000000002</c:v>
                </c:pt>
                <c:pt idx="5">
                  <c:v>470.12099999999998</c:v>
                </c:pt>
                <c:pt idx="6">
                  <c:v>377.291</c:v>
                </c:pt>
                <c:pt idx="7">
                  <c:v>388.98500000000001</c:v>
                </c:pt>
                <c:pt idx="8">
                  <c:v>408.8</c:v>
                </c:pt>
                <c:pt idx="9">
                  <c:v>437.012</c:v>
                </c:pt>
                <c:pt idx="10">
                  <c:v>387.10599999999999</c:v>
                </c:pt>
                <c:pt idx="11">
                  <c:v>353.35700000000003</c:v>
                </c:pt>
                <c:pt idx="12">
                  <c:v>335.721</c:v>
                </c:pt>
                <c:pt idx="13">
                  <c:v>381.77</c:v>
                </c:pt>
                <c:pt idx="14">
                  <c:v>403.20499999999998</c:v>
                </c:pt>
                <c:pt idx="15">
                  <c:v>475.077</c:v>
                </c:pt>
                <c:pt idx="16">
                  <c:v>444.24799999999999</c:v>
                </c:pt>
                <c:pt idx="17">
                  <c:v>395.166</c:v>
                </c:pt>
                <c:pt idx="18">
                  <c:v>369.20499999999998</c:v>
                </c:pt>
                <c:pt idx="19">
                  <c:v>368.13299999999998</c:v>
                </c:pt>
                <c:pt idx="20">
                  <c:v>364.75400000000002</c:v>
                </c:pt>
                <c:pt idx="21">
                  <c:v>346.25299999999999</c:v>
                </c:pt>
                <c:pt idx="22">
                  <c:v>340.08600000000001</c:v>
                </c:pt>
                <c:pt idx="23">
                  <c:v>329.60199999999998</c:v>
                </c:pt>
                <c:pt idx="24">
                  <c:v>366.46199999999999</c:v>
                </c:pt>
                <c:pt idx="25">
                  <c:v>432.23700000000002</c:v>
                </c:pt>
                <c:pt idx="26">
                  <c:v>465.03199999999998</c:v>
                </c:pt>
                <c:pt idx="27">
                  <c:v>380.06799999999998</c:v>
                </c:pt>
                <c:pt idx="28">
                  <c:v>298.04899999999998</c:v>
                </c:pt>
                <c:pt idx="29">
                  <c:v>282.02199999999999</c:v>
                </c:pt>
                <c:pt idx="30">
                  <c:v>323.428</c:v>
                </c:pt>
                <c:pt idx="31">
                  <c:v>364.79700000000003</c:v>
                </c:pt>
                <c:pt idx="32">
                  <c:v>389.91500000000002</c:v>
                </c:pt>
                <c:pt idx="33">
                  <c:v>377.55399999999997</c:v>
                </c:pt>
                <c:pt idx="34">
                  <c:v>363.125</c:v>
                </c:pt>
                <c:pt idx="35">
                  <c:v>335.31599999999997</c:v>
                </c:pt>
                <c:pt idx="36">
                  <c:v>307.75900000000001</c:v>
                </c:pt>
                <c:pt idx="37">
                  <c:v>264.834</c:v>
                </c:pt>
                <c:pt idx="38">
                  <c:v>250.70400000000001</c:v>
                </c:pt>
                <c:pt idx="39">
                  <c:v>178.13800000000001</c:v>
                </c:pt>
                <c:pt idx="40">
                  <c:v>168.59200000000001</c:v>
                </c:pt>
                <c:pt idx="41">
                  <c:v>180.70099999999999</c:v>
                </c:pt>
                <c:pt idx="42">
                  <c:v>203.11199999999999</c:v>
                </c:pt>
                <c:pt idx="43">
                  <c:v>243.98699999999999</c:v>
                </c:pt>
                <c:pt idx="44">
                  <c:v>260.14699999999999</c:v>
                </c:pt>
                <c:pt idx="45">
                  <c:v>235.09200000000001</c:v>
                </c:pt>
                <c:pt idx="46">
                  <c:v>236.70699999999999</c:v>
                </c:pt>
                <c:pt idx="47">
                  <c:v>209.535</c:v>
                </c:pt>
                <c:pt idx="48">
                  <c:v>207.24100000000001</c:v>
                </c:pt>
                <c:pt idx="49">
                  <c:v>228.33</c:v>
                </c:pt>
                <c:pt idx="50">
                  <c:v>213.863</c:v>
                </c:pt>
                <c:pt idx="51">
                  <c:v>197.25700000000001</c:v>
                </c:pt>
                <c:pt idx="52">
                  <c:v>171.65199999999999</c:v>
                </c:pt>
                <c:pt idx="53">
                  <c:v>147.66300000000001</c:v>
                </c:pt>
                <c:pt idx="54">
                  <c:v>183.315</c:v>
                </c:pt>
                <c:pt idx="55">
                  <c:v>170.018</c:v>
                </c:pt>
                <c:pt idx="56">
                  <c:v>172.197</c:v>
                </c:pt>
                <c:pt idx="57">
                  <c:v>196.19200000000001</c:v>
                </c:pt>
                <c:pt idx="58">
                  <c:v>223.59299999999999</c:v>
                </c:pt>
                <c:pt idx="59">
                  <c:v>222.01599999999999</c:v>
                </c:pt>
                <c:pt idx="60">
                  <c:v>230.23099999999999</c:v>
                </c:pt>
                <c:pt idx="61">
                  <c:v>251.13200000000001</c:v>
                </c:pt>
                <c:pt idx="62">
                  <c:v>243.99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9B-4529-86EF-FEAAB2E38333}"/>
            </c:ext>
          </c:extLst>
        </c:ser>
        <c:ser>
          <c:idx val="2"/>
          <c:order val="1"/>
          <c:tx>
            <c:strRef>
              <c:f>noscaling!$O$3</c:f>
              <c:strCache>
                <c:ptCount val="1"/>
                <c:pt idx="0">
                  <c:v>Catch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noscaling!$O$13:$O$75</c:f>
              <c:numCache>
                <c:formatCode>General</c:formatCode>
                <c:ptCount val="63"/>
                <c:pt idx="0">
                  <c:v>1147.8409999999999</c:v>
                </c:pt>
                <c:pt idx="1">
                  <c:v>1343.068</c:v>
                </c:pt>
                <c:pt idx="2">
                  <c:v>792.55700000000002</c:v>
                </c:pt>
                <c:pt idx="3">
                  <c:v>769.31299999999999</c:v>
                </c:pt>
                <c:pt idx="4">
                  <c:v>744.60699999999997</c:v>
                </c:pt>
                <c:pt idx="5">
                  <c:v>622.04200000000003</c:v>
                </c:pt>
                <c:pt idx="6">
                  <c:v>783.221</c:v>
                </c:pt>
                <c:pt idx="7">
                  <c:v>909.26599999999996</c:v>
                </c:pt>
                <c:pt idx="8">
                  <c:v>776.33699999999999</c:v>
                </c:pt>
                <c:pt idx="9">
                  <c:v>437.69499999999999</c:v>
                </c:pt>
                <c:pt idx="10">
                  <c:v>444.93</c:v>
                </c:pt>
                <c:pt idx="11">
                  <c:v>483.71100000000001</c:v>
                </c:pt>
                <c:pt idx="12">
                  <c:v>572.60500000000002</c:v>
                </c:pt>
                <c:pt idx="13">
                  <c:v>1074.0840000000001</c:v>
                </c:pt>
                <c:pt idx="14">
                  <c:v>1197.2260000000001</c:v>
                </c:pt>
                <c:pt idx="15">
                  <c:v>933.24599999999998</c:v>
                </c:pt>
                <c:pt idx="16">
                  <c:v>689.048</c:v>
                </c:pt>
                <c:pt idx="17">
                  <c:v>565.25400000000002</c:v>
                </c:pt>
                <c:pt idx="18">
                  <c:v>792.68499999999995</c:v>
                </c:pt>
                <c:pt idx="19">
                  <c:v>1102.433</c:v>
                </c:pt>
                <c:pt idx="20">
                  <c:v>829.37699999999995</c:v>
                </c:pt>
                <c:pt idx="21">
                  <c:v>867.46299999999997</c:v>
                </c:pt>
                <c:pt idx="22">
                  <c:v>905.30100000000004</c:v>
                </c:pt>
                <c:pt idx="23">
                  <c:v>698.71500000000003</c:v>
                </c:pt>
                <c:pt idx="24">
                  <c:v>440.53800000000001</c:v>
                </c:pt>
                <c:pt idx="25">
                  <c:v>380.43400000000003</c:v>
                </c:pt>
                <c:pt idx="26">
                  <c:v>399.03800000000001</c:v>
                </c:pt>
                <c:pt idx="27">
                  <c:v>363.73</c:v>
                </c:pt>
                <c:pt idx="28">
                  <c:v>289.99200000000002</c:v>
                </c:pt>
                <c:pt idx="29">
                  <c:v>277.65100000000001</c:v>
                </c:pt>
                <c:pt idx="30">
                  <c:v>307.92</c:v>
                </c:pt>
                <c:pt idx="31">
                  <c:v>430.113</c:v>
                </c:pt>
                <c:pt idx="32">
                  <c:v>523.07100000000003</c:v>
                </c:pt>
                <c:pt idx="33">
                  <c:v>434.93900000000002</c:v>
                </c:pt>
                <c:pt idx="34">
                  <c:v>332.48099999999999</c:v>
                </c:pt>
                <c:pt idx="35">
                  <c:v>212</c:v>
                </c:pt>
                <c:pt idx="36">
                  <c:v>319.15800000000002</c:v>
                </c:pt>
                <c:pt idx="37">
                  <c:v>513.23400000000004</c:v>
                </c:pt>
                <c:pt idx="38">
                  <c:v>581.61099999999999</c:v>
                </c:pt>
                <c:pt idx="39">
                  <c:v>771.08600000000001</c:v>
                </c:pt>
                <c:pt idx="40">
                  <c:v>739.99900000000002</c:v>
                </c:pt>
                <c:pt idx="41">
                  <c:v>732.22799999999995</c:v>
                </c:pt>
                <c:pt idx="42">
                  <c:v>762.40300000000002</c:v>
                </c:pt>
                <c:pt idx="43">
                  <c:v>592.62400000000002</c:v>
                </c:pt>
                <c:pt idx="44">
                  <c:v>484.91</c:v>
                </c:pt>
                <c:pt idx="45">
                  <c:v>414.86799999999999</c:v>
                </c:pt>
                <c:pt idx="46">
                  <c:v>426.471</c:v>
                </c:pt>
                <c:pt idx="47">
                  <c:v>535.04499999999996</c:v>
                </c:pt>
                <c:pt idx="48">
                  <c:v>551.99</c:v>
                </c:pt>
                <c:pt idx="49">
                  <c:v>606.44500000000005</c:v>
                </c:pt>
                <c:pt idx="50">
                  <c:v>641.27599999999995</c:v>
                </c:pt>
                <c:pt idx="51">
                  <c:v>537.64200000000005</c:v>
                </c:pt>
                <c:pt idx="52">
                  <c:v>486.88299999999998</c:v>
                </c:pt>
                <c:pt idx="53">
                  <c:v>464.17099999999999</c:v>
                </c:pt>
                <c:pt idx="54">
                  <c:v>523.42999999999995</c:v>
                </c:pt>
                <c:pt idx="55">
                  <c:v>609.98299999999995</c:v>
                </c:pt>
                <c:pt idx="56">
                  <c:v>719.83</c:v>
                </c:pt>
                <c:pt idx="57">
                  <c:v>727.66300000000001</c:v>
                </c:pt>
                <c:pt idx="58">
                  <c:v>966.20899999999995</c:v>
                </c:pt>
                <c:pt idx="59">
                  <c:v>986.44899999999996</c:v>
                </c:pt>
                <c:pt idx="60">
                  <c:v>864.38400000000001</c:v>
                </c:pt>
                <c:pt idx="61">
                  <c:v>849.42200000000003</c:v>
                </c:pt>
                <c:pt idx="62">
                  <c:v>868.27599999999995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9B-4529-86EF-FEAAB2E38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835904"/>
        <c:axId val="302833944"/>
      </c:lineChart>
      <c:catAx>
        <c:axId val="3028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3944"/>
        <c:crosses val="autoZero"/>
        <c:auto val="1"/>
        <c:lblAlgn val="ctr"/>
        <c:lblOffset val="100"/>
        <c:noMultiLvlLbl val="0"/>
      </c:catAx>
      <c:valAx>
        <c:axId val="302833944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5904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Fishing mortality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noscaling!$C$3</c:f>
              <c:strCache>
                <c:ptCount val="1"/>
                <c:pt idx="0">
                  <c:v>F5-10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noscaling!$C$13:$C$75</c:f>
              <c:numCache>
                <c:formatCode>General</c:formatCode>
                <c:ptCount val="63"/>
                <c:pt idx="0">
                  <c:v>0.28999999999999998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0.35</c:v>
                </c:pt>
                <c:pt idx="4">
                  <c:v>0.32</c:v>
                </c:pt>
                <c:pt idx="5">
                  <c:v>0.37</c:v>
                </c:pt>
                <c:pt idx="6">
                  <c:v>0.35</c:v>
                </c:pt>
                <c:pt idx="7">
                  <c:v>0.38</c:v>
                </c:pt>
                <c:pt idx="8">
                  <c:v>0.46</c:v>
                </c:pt>
                <c:pt idx="9">
                  <c:v>0.55000000000000004</c:v>
                </c:pt>
                <c:pt idx="10">
                  <c:v>0.56999999999999995</c:v>
                </c:pt>
                <c:pt idx="11">
                  <c:v>0.59</c:v>
                </c:pt>
                <c:pt idx="12">
                  <c:v>0.56000000000000005</c:v>
                </c:pt>
                <c:pt idx="13">
                  <c:v>0.72</c:v>
                </c:pt>
                <c:pt idx="14">
                  <c:v>0.56000000000000005</c:v>
                </c:pt>
                <c:pt idx="15">
                  <c:v>0.61</c:v>
                </c:pt>
                <c:pt idx="16">
                  <c:v>0.68</c:v>
                </c:pt>
                <c:pt idx="17">
                  <c:v>0.69</c:v>
                </c:pt>
                <c:pt idx="18">
                  <c:v>0.7</c:v>
                </c:pt>
                <c:pt idx="19">
                  <c:v>0.76</c:v>
                </c:pt>
                <c:pt idx="20">
                  <c:v>0.81</c:v>
                </c:pt>
                <c:pt idx="21">
                  <c:v>0.74</c:v>
                </c:pt>
                <c:pt idx="22">
                  <c:v>0.59</c:v>
                </c:pt>
                <c:pt idx="23">
                  <c:v>0.47</c:v>
                </c:pt>
                <c:pt idx="24">
                  <c:v>0.44</c:v>
                </c:pt>
                <c:pt idx="25">
                  <c:v>0.49</c:v>
                </c:pt>
                <c:pt idx="26">
                  <c:v>0.66</c:v>
                </c:pt>
                <c:pt idx="27">
                  <c:v>0.73</c:v>
                </c:pt>
                <c:pt idx="28">
                  <c:v>0.71</c:v>
                </c:pt>
                <c:pt idx="29">
                  <c:v>0.64</c:v>
                </c:pt>
                <c:pt idx="30">
                  <c:v>0.66</c:v>
                </c:pt>
                <c:pt idx="31">
                  <c:v>0.77</c:v>
                </c:pt>
                <c:pt idx="32">
                  <c:v>0.86</c:v>
                </c:pt>
                <c:pt idx="33">
                  <c:v>0.89</c:v>
                </c:pt>
                <c:pt idx="34">
                  <c:v>0.71</c:v>
                </c:pt>
                <c:pt idx="35">
                  <c:v>0.69</c:v>
                </c:pt>
                <c:pt idx="36">
                  <c:v>0.79</c:v>
                </c:pt>
                <c:pt idx="37">
                  <c:v>0.84</c:v>
                </c:pt>
                <c:pt idx="38">
                  <c:v>0.86</c:v>
                </c:pt>
                <c:pt idx="39">
                  <c:v>0.61</c:v>
                </c:pt>
                <c:pt idx="40">
                  <c:v>0.5</c:v>
                </c:pt>
                <c:pt idx="41">
                  <c:v>0.5</c:v>
                </c:pt>
                <c:pt idx="42">
                  <c:v>0.53</c:v>
                </c:pt>
                <c:pt idx="43">
                  <c:v>0.63</c:v>
                </c:pt>
                <c:pt idx="44">
                  <c:v>0.71</c:v>
                </c:pt>
                <c:pt idx="45">
                  <c:v>0.71</c:v>
                </c:pt>
                <c:pt idx="46">
                  <c:v>0.71</c:v>
                </c:pt>
                <c:pt idx="47">
                  <c:v>0.62</c:v>
                </c:pt>
                <c:pt idx="48">
                  <c:v>0.59</c:v>
                </c:pt>
                <c:pt idx="49">
                  <c:v>0.59</c:v>
                </c:pt>
                <c:pt idx="50">
                  <c:v>0.56000000000000005</c:v>
                </c:pt>
                <c:pt idx="51">
                  <c:v>0.54</c:v>
                </c:pt>
                <c:pt idx="52">
                  <c:v>0.5</c:v>
                </c:pt>
                <c:pt idx="53">
                  <c:v>0.39</c:v>
                </c:pt>
                <c:pt idx="54">
                  <c:v>0.39</c:v>
                </c:pt>
                <c:pt idx="55">
                  <c:v>0.32</c:v>
                </c:pt>
                <c:pt idx="56">
                  <c:v>0.28999999999999998</c:v>
                </c:pt>
                <c:pt idx="57">
                  <c:v>0.28999999999999998</c:v>
                </c:pt>
                <c:pt idx="58">
                  <c:v>0.3</c:v>
                </c:pt>
                <c:pt idx="59">
                  <c:v>0.28000000000000003</c:v>
                </c:pt>
                <c:pt idx="60">
                  <c:v>0.26</c:v>
                </c:pt>
                <c:pt idx="61">
                  <c:v>0.27</c:v>
                </c:pt>
                <c:pt idx="62">
                  <c:v>0.26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24-4BDD-AFB4-DC33F7B37639}"/>
            </c:ext>
          </c:extLst>
        </c:ser>
        <c:ser>
          <c:idx val="16"/>
          <c:order val="1"/>
          <c:tx>
            <c:strRef>
              <c:f>noscaling!$R$3</c:f>
              <c:strCache>
                <c:ptCount val="1"/>
                <c:pt idx="0">
                  <c:v>F5-10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noscaling!$A$13:$A$75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noscaling!$R$13:$R$75</c:f>
              <c:numCache>
                <c:formatCode>General</c:formatCode>
                <c:ptCount val="63"/>
                <c:pt idx="0">
                  <c:v>0.50190000000000001</c:v>
                </c:pt>
                <c:pt idx="1">
                  <c:v>0.61350000000000005</c:v>
                </c:pt>
                <c:pt idx="2">
                  <c:v>0.52490000000000003</c:v>
                </c:pt>
                <c:pt idx="3">
                  <c:v>0.52700000000000002</c:v>
                </c:pt>
                <c:pt idx="4">
                  <c:v>0.53149999999999997</c:v>
                </c:pt>
                <c:pt idx="5">
                  <c:v>0.51229999999999998</c:v>
                </c:pt>
                <c:pt idx="6">
                  <c:v>0.64649999999999996</c:v>
                </c:pt>
                <c:pt idx="7">
                  <c:v>0.7581</c:v>
                </c:pt>
                <c:pt idx="8">
                  <c:v>0.87390000000000001</c:v>
                </c:pt>
                <c:pt idx="9">
                  <c:v>0.67530000000000001</c:v>
                </c:pt>
                <c:pt idx="10">
                  <c:v>0.55500000000000005</c:v>
                </c:pt>
                <c:pt idx="11">
                  <c:v>0.50570000000000004</c:v>
                </c:pt>
                <c:pt idx="12">
                  <c:v>0.5363</c:v>
                </c:pt>
                <c:pt idx="13">
                  <c:v>0.57850000000000001</c:v>
                </c:pt>
                <c:pt idx="14">
                  <c:v>0.75949999999999995</c:v>
                </c:pt>
                <c:pt idx="15">
                  <c:v>0.69689999999999996</c:v>
                </c:pt>
                <c:pt idx="16">
                  <c:v>0.58520000000000005</c:v>
                </c:pt>
                <c:pt idx="17">
                  <c:v>0.69110000000000005</c:v>
                </c:pt>
                <c:pt idx="18">
                  <c:v>0.60729999999999995</c:v>
                </c:pt>
                <c:pt idx="19">
                  <c:v>0.63449999999999995</c:v>
                </c:pt>
                <c:pt idx="20">
                  <c:v>0.63470000000000004</c:v>
                </c:pt>
                <c:pt idx="21">
                  <c:v>0.65859999999999996</c:v>
                </c:pt>
                <c:pt idx="22">
                  <c:v>0.80620000000000003</c:v>
                </c:pt>
                <c:pt idx="23">
                  <c:v>0.9718</c:v>
                </c:pt>
                <c:pt idx="24">
                  <c:v>0.78180000000000005</c:v>
                </c:pt>
                <c:pt idx="25">
                  <c:v>0.77659999999999996</c:v>
                </c:pt>
                <c:pt idx="26">
                  <c:v>0.76459999999999995</c:v>
                </c:pt>
                <c:pt idx="27">
                  <c:v>0.81530000000000002</c:v>
                </c:pt>
                <c:pt idx="28">
                  <c:v>0.77590000000000003</c:v>
                </c:pt>
                <c:pt idx="29">
                  <c:v>0.88660000000000005</c:v>
                </c:pt>
                <c:pt idx="30">
                  <c:v>0.78939999999999999</c:v>
                </c:pt>
                <c:pt idx="31">
                  <c:v>0.90280000000000005</c:v>
                </c:pt>
                <c:pt idx="32">
                  <c:v>1.0194000000000001</c:v>
                </c:pt>
                <c:pt idx="33">
                  <c:v>0.95350000000000001</c:v>
                </c:pt>
                <c:pt idx="34">
                  <c:v>0.64880000000000004</c:v>
                </c:pt>
                <c:pt idx="35">
                  <c:v>0.36759999999999998</c:v>
                </c:pt>
                <c:pt idx="36">
                  <c:v>0.31619999999999998</c:v>
                </c:pt>
                <c:pt idx="37">
                  <c:v>0.44790000000000002</c:v>
                </c:pt>
                <c:pt idx="38">
                  <c:v>0.5766</c:v>
                </c:pt>
                <c:pt idx="39">
                  <c:v>0.79710000000000003</c:v>
                </c:pt>
                <c:pt idx="40">
                  <c:v>0.78100000000000003</c:v>
                </c:pt>
                <c:pt idx="41">
                  <c:v>0.76570000000000005</c:v>
                </c:pt>
                <c:pt idx="42">
                  <c:v>0.94540000000000002</c:v>
                </c:pt>
                <c:pt idx="43">
                  <c:v>0.96</c:v>
                </c:pt>
                <c:pt idx="44">
                  <c:v>0.95879999999999999</c:v>
                </c:pt>
                <c:pt idx="45">
                  <c:v>0.82240000000000002</c:v>
                </c:pt>
                <c:pt idx="46">
                  <c:v>0.70660000000000001</c:v>
                </c:pt>
                <c:pt idx="47">
                  <c:v>0.65380000000000005</c:v>
                </c:pt>
                <c:pt idx="48">
                  <c:v>0.57410000000000005</c:v>
                </c:pt>
                <c:pt idx="49">
                  <c:v>0.71750000000000003</c:v>
                </c:pt>
                <c:pt idx="50">
                  <c:v>0.7167</c:v>
                </c:pt>
                <c:pt idx="51">
                  <c:v>0.65549999999999997</c:v>
                </c:pt>
                <c:pt idx="52">
                  <c:v>0.44890000000000002</c:v>
                </c:pt>
                <c:pt idx="53">
                  <c:v>0.316</c:v>
                </c:pt>
                <c:pt idx="54">
                  <c:v>0.26939999999999997</c:v>
                </c:pt>
                <c:pt idx="55">
                  <c:v>0.2742</c:v>
                </c:pt>
                <c:pt idx="56">
                  <c:v>0.26540000000000002</c:v>
                </c:pt>
                <c:pt idx="57">
                  <c:v>0.2404</c:v>
                </c:pt>
                <c:pt idx="58">
                  <c:v>0.26919999999999999</c:v>
                </c:pt>
                <c:pt idx="59">
                  <c:v>0.2989</c:v>
                </c:pt>
                <c:pt idx="60">
                  <c:v>0.32190000000000002</c:v>
                </c:pt>
                <c:pt idx="61">
                  <c:v>0.33779999999999999</c:v>
                </c:pt>
                <c:pt idx="62">
                  <c:v>0.40050000000000002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24-4BDD-AFB4-DC33F7B37639}"/>
            </c:ext>
          </c:extLst>
        </c:ser>
        <c:ser>
          <c:idx val="0"/>
          <c:order val="2"/>
          <c:tx>
            <c:strRef>
              <c:f>noscaling!$D$3</c:f>
              <c:strCache>
                <c:ptCount val="1"/>
                <c:pt idx="0">
                  <c:v>Ftarget ICE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noscaling!$D$13:$D$75</c:f>
              <c:numCache>
                <c:formatCode>General</c:formatCode>
                <c:ptCount val="6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24-4BDD-AFB4-DC33F7B37639}"/>
            </c:ext>
          </c:extLst>
        </c:ser>
        <c:ser>
          <c:idx val="1"/>
          <c:order val="3"/>
          <c:tx>
            <c:strRef>
              <c:f>noscaling!$S$3</c:f>
              <c:strCache>
                <c:ptCount val="1"/>
                <c:pt idx="0">
                  <c:v>Ftarget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noscaling!$S$13:$S$75</c:f>
              <c:numCache>
                <c:formatCode>General</c:formatCode>
                <c:ptCount val="6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24-4BDD-AFB4-DC33F7B37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836296"/>
        <c:axId val="302839040"/>
      </c:lineChart>
      <c:catAx>
        <c:axId val="30283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9040"/>
        <c:crosses val="autoZero"/>
        <c:auto val="1"/>
        <c:lblAlgn val="ctr"/>
        <c:lblOffset val="100"/>
        <c:noMultiLvlLbl val="0"/>
      </c:catAx>
      <c:valAx>
        <c:axId val="30283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283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weight in</a:t>
            </a:r>
            <a:r>
              <a:rPr lang="en-US" baseline="0"/>
              <a:t> catch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Sheet1!$I$3</c:f>
              <c:strCache>
                <c:ptCount val="1"/>
                <c:pt idx="0">
                  <c:v>Mean W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Sheet1!$I$13:$I$75</c:f>
              <c:numCache>
                <c:formatCode>General</c:formatCode>
                <c:ptCount val="63"/>
                <c:pt idx="0">
                  <c:v>3.5438751568014455</c:v>
                </c:pt>
                <c:pt idx="1">
                  <c:v>3.7908566445816438</c:v>
                </c:pt>
                <c:pt idx="2">
                  <c:v>3.735194439657648</c:v>
                </c:pt>
                <c:pt idx="3">
                  <c:v>3.857836338418863</c:v>
                </c:pt>
                <c:pt idx="4">
                  <c:v>3.6320848761036744</c:v>
                </c:pt>
                <c:pt idx="5">
                  <c:v>3.8239873108833575</c:v>
                </c:pt>
                <c:pt idx="6">
                  <c:v>3.6518864819869528</c:v>
                </c:pt>
                <c:pt idx="7">
                  <c:v>3.5684078232790255</c:v>
                </c:pt>
                <c:pt idx="8">
                  <c:v>3.5586816860212065</c:v>
                </c:pt>
                <c:pt idx="9">
                  <c:v>3.7794324953082699</c:v>
                </c:pt>
                <c:pt idx="10">
                  <c:v>3.2811432543079695</c:v>
                </c:pt>
                <c:pt idx="11">
                  <c:v>3.3573749619945277</c:v>
                </c:pt>
                <c:pt idx="12">
                  <c:v>3.052036836698516</c:v>
                </c:pt>
                <c:pt idx="13">
                  <c:v>3.0321586567863581</c:v>
                </c:pt>
                <c:pt idx="14">
                  <c:v>3.1549687010954615</c:v>
                </c:pt>
                <c:pt idx="15">
                  <c:v>3.1868107542461566</c:v>
                </c:pt>
                <c:pt idx="16">
                  <c:v>2.8760058782782081</c:v>
                </c:pt>
                <c:pt idx="17">
                  <c:v>3.0616409700162697</c:v>
                </c:pt>
                <c:pt idx="18">
                  <c:v>2.7374270610129523</c:v>
                </c:pt>
                <c:pt idx="19">
                  <c:v>2.7377607555869559</c:v>
                </c:pt>
                <c:pt idx="20">
                  <c:v>2.751801193502879</c:v>
                </c:pt>
                <c:pt idx="21">
                  <c:v>2.8292110961310621</c:v>
                </c:pt>
                <c:pt idx="22">
                  <c:v>3.1478368722116294</c:v>
                </c:pt>
                <c:pt idx="23">
                  <c:v>3.3555474110724246</c:v>
                </c:pt>
                <c:pt idx="24">
                  <c:v>3.5100043101384029</c:v>
                </c:pt>
                <c:pt idx="25">
                  <c:v>3.6419760368042331</c:v>
                </c:pt>
                <c:pt idx="26">
                  <c:v>3.7371779417201085</c:v>
                </c:pt>
                <c:pt idx="27">
                  <c:v>3.3786224798207876</c:v>
                </c:pt>
                <c:pt idx="28">
                  <c:v>3.3453694454109746</c:v>
                </c:pt>
                <c:pt idx="29">
                  <c:v>3.0482933050865775</c:v>
                </c:pt>
                <c:pt idx="30">
                  <c:v>3.1865769431608815</c:v>
                </c:pt>
                <c:pt idx="31">
                  <c:v>3.1046553191489372</c:v>
                </c:pt>
                <c:pt idx="32">
                  <c:v>2.8283608614598981</c:v>
                </c:pt>
                <c:pt idx="33">
                  <c:v>2.791093434660791</c:v>
                </c:pt>
                <c:pt idx="34">
                  <c:v>2.9919089718132312</c:v>
                </c:pt>
                <c:pt idx="35">
                  <c:v>3.0330242865542036</c:v>
                </c:pt>
                <c:pt idx="36">
                  <c:v>2.9749828417867743</c:v>
                </c:pt>
                <c:pt idx="37">
                  <c:v>2.8600710606175146</c:v>
                </c:pt>
                <c:pt idx="38">
                  <c:v>2.7089078100012967</c:v>
                </c:pt>
                <c:pt idx="39">
                  <c:v>2.7812768349232617</c:v>
                </c:pt>
                <c:pt idx="40">
                  <c:v>2.9939975137630972</c:v>
                </c:pt>
                <c:pt idx="41">
                  <c:v>3.4254165639868819</c:v>
                </c:pt>
                <c:pt idx="42">
                  <c:v>3.5408807224294834</c:v>
                </c:pt>
                <c:pt idx="43">
                  <c:v>3.4744599347792033</c:v>
                </c:pt>
                <c:pt idx="44">
                  <c:v>3.246723909841998</c:v>
                </c:pt>
                <c:pt idx="45">
                  <c:v>3.0702084312803644</c:v>
                </c:pt>
                <c:pt idx="46">
                  <c:v>2.9078412343525417</c:v>
                </c:pt>
                <c:pt idx="47">
                  <c:v>3.0189753047286976</c:v>
                </c:pt>
                <c:pt idx="48">
                  <c:v>2.8674747139318977</c:v>
                </c:pt>
                <c:pt idx="49">
                  <c:v>2.9466878315072211</c:v>
                </c:pt>
                <c:pt idx="50">
                  <c:v>3.0750859131234995</c:v>
                </c:pt>
                <c:pt idx="51">
                  <c:v>3.0054087820337014</c:v>
                </c:pt>
                <c:pt idx="52">
                  <c:v>2.9738738738738735</c:v>
                </c:pt>
                <c:pt idx="53">
                  <c:v>3.2105537799230319</c:v>
                </c:pt>
                <c:pt idx="54">
                  <c:v>3.2289685056013528</c:v>
                </c:pt>
                <c:pt idx="55">
                  <c:v>3.487262583582885</c:v>
                </c:pt>
                <c:pt idx="56">
                  <c:v>3.4758482872772056</c:v>
                </c:pt>
                <c:pt idx="57">
                  <c:v>3.5932600732600726</c:v>
                </c:pt>
                <c:pt idx="58">
                  <c:v>3.5159449004623071</c:v>
                </c:pt>
                <c:pt idx="59">
                  <c:v>3.6822848423531753</c:v>
                </c:pt>
                <c:pt idx="60">
                  <c:v>3.6330655978286592</c:v>
                </c:pt>
                <c:pt idx="61">
                  <c:v>3.9720363780150247</c:v>
                </c:pt>
                <c:pt idx="62">
                  <c:v>3.8656780265221733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6F-4C0C-B97C-7E9843B987A5}"/>
            </c:ext>
          </c:extLst>
        </c:ser>
        <c:ser>
          <c:idx val="2"/>
          <c:order val="1"/>
          <c:tx>
            <c:strRef>
              <c:f>Sheet1!$R$3</c:f>
              <c:strCache>
                <c:ptCount val="1"/>
                <c:pt idx="0">
                  <c:v>Mean W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Sheet1!$A$13:$A$75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Sheet1!$R$13:$R$75</c:f>
              <c:numCache>
                <c:formatCode>General</c:formatCode>
                <c:ptCount val="63"/>
                <c:pt idx="0">
                  <c:v>1.9626352544812249</c:v>
                </c:pt>
                <c:pt idx="1">
                  <c:v>2.2045417660975022</c:v>
                </c:pt>
                <c:pt idx="2">
                  <c:v>2.6017840975119744</c:v>
                </c:pt>
                <c:pt idx="3">
                  <c:v>1.8061973249260586</c:v>
                </c:pt>
                <c:pt idx="4">
                  <c:v>2.0731163382171265</c:v>
                </c:pt>
                <c:pt idx="5">
                  <c:v>1.8396615407345394</c:v>
                </c:pt>
                <c:pt idx="6">
                  <c:v>1.6615910396457534</c:v>
                </c:pt>
                <c:pt idx="7">
                  <c:v>1.3744417521491175</c:v>
                </c:pt>
                <c:pt idx="8">
                  <c:v>1.5449892589925425</c:v>
                </c:pt>
                <c:pt idx="9">
                  <c:v>1.7181486543695192</c:v>
                </c:pt>
                <c:pt idx="10">
                  <c:v>1.5055651494449562</c:v>
                </c:pt>
                <c:pt idx="11">
                  <c:v>1.5575053973394293</c:v>
                </c:pt>
                <c:pt idx="12">
                  <c:v>1.4903494245823856</c:v>
                </c:pt>
                <c:pt idx="13">
                  <c:v>1.6258799958869163</c:v>
                </c:pt>
                <c:pt idx="14">
                  <c:v>1.9828571876535206</c:v>
                </c:pt>
                <c:pt idx="15">
                  <c:v>2.5806824751692452</c:v>
                </c:pt>
                <c:pt idx="16">
                  <c:v>3.2669189789906325</c:v>
                </c:pt>
                <c:pt idx="17">
                  <c:v>2.4957833129807643</c:v>
                </c:pt>
                <c:pt idx="18">
                  <c:v>1.1134256641757792</c:v>
                </c:pt>
                <c:pt idx="19">
                  <c:v>0.99907417516106878</c:v>
                </c:pt>
                <c:pt idx="20">
                  <c:v>1.4512357546268486</c:v>
                </c:pt>
                <c:pt idx="21">
                  <c:v>1.4674302816206173</c:v>
                </c:pt>
                <c:pt idx="22">
                  <c:v>1.7262708702090435</c:v>
                </c:pt>
                <c:pt idx="23">
                  <c:v>1.8897154963502143</c:v>
                </c:pt>
                <c:pt idx="24">
                  <c:v>1.8127267460444301</c:v>
                </c:pt>
                <c:pt idx="25">
                  <c:v>1.7022557764887376</c:v>
                </c:pt>
                <c:pt idx="26">
                  <c:v>2.4949588009450676</c:v>
                </c:pt>
                <c:pt idx="27">
                  <c:v>2.1949182879377434</c:v>
                </c:pt>
                <c:pt idx="28">
                  <c:v>3.2407012161498288</c:v>
                </c:pt>
                <c:pt idx="29">
                  <c:v>3.2352815985539833</c:v>
                </c:pt>
                <c:pt idx="30">
                  <c:v>2.2340021579756413</c:v>
                </c:pt>
                <c:pt idx="31">
                  <c:v>1.9072581306029457</c:v>
                </c:pt>
                <c:pt idx="32">
                  <c:v>1.549806896426265</c:v>
                </c:pt>
                <c:pt idx="33">
                  <c:v>1.7475049368763549</c:v>
                </c:pt>
                <c:pt idx="34">
                  <c:v>1.9693694732345075</c:v>
                </c:pt>
                <c:pt idx="35">
                  <c:v>2.681434800956533</c:v>
                </c:pt>
                <c:pt idx="36">
                  <c:v>3.2935054099472265</c:v>
                </c:pt>
                <c:pt idx="37">
                  <c:v>3.0877772697220047</c:v>
                </c:pt>
                <c:pt idx="38">
                  <c:v>2.8856107908901034</c:v>
                </c:pt>
                <c:pt idx="39">
                  <c:v>2.6486274381033694</c:v>
                </c:pt>
                <c:pt idx="40">
                  <c:v>2.4037998102005851</c:v>
                </c:pt>
                <c:pt idx="41">
                  <c:v>2.5184597902767187</c:v>
                </c:pt>
                <c:pt idx="42">
                  <c:v>2.5195243959207527</c:v>
                </c:pt>
                <c:pt idx="43">
                  <c:v>2.1078231263260503</c:v>
                </c:pt>
                <c:pt idx="44">
                  <c:v>1.9320548832073592</c:v>
                </c:pt>
                <c:pt idx="45">
                  <c:v>2.0226716899470745</c:v>
                </c:pt>
                <c:pt idx="46">
                  <c:v>2.1760528154112082</c:v>
                </c:pt>
                <c:pt idx="47">
                  <c:v>2.2877997602431819</c:v>
                </c:pt>
                <c:pt idx="48">
                  <c:v>2.5303828606799788</c:v>
                </c:pt>
                <c:pt idx="49">
                  <c:v>2.5544129192378793</c:v>
                </c:pt>
                <c:pt idx="50">
                  <c:v>2.3347383383805522</c:v>
                </c:pt>
                <c:pt idx="51">
                  <c:v>2.4039507400976134</c:v>
                </c:pt>
                <c:pt idx="52">
                  <c:v>2.3191196749744591</c:v>
                </c:pt>
                <c:pt idx="53">
                  <c:v>2.5934206878821411</c:v>
                </c:pt>
                <c:pt idx="54">
                  <c:v>2.4352799008660351</c:v>
                </c:pt>
                <c:pt idx="55">
                  <c:v>2.8493602554138135</c:v>
                </c:pt>
                <c:pt idx="56">
                  <c:v>3.1455399495851917</c:v>
                </c:pt>
                <c:pt idx="57">
                  <c:v>3.4681477291711404</c:v>
                </c:pt>
                <c:pt idx="58">
                  <c:v>3.8726641775797899</c:v>
                </c:pt>
                <c:pt idx="59">
                  <c:v>3.7817416989982937</c:v>
                </c:pt>
                <c:pt idx="60">
                  <c:v>3.4645515990506506</c:v>
                </c:pt>
                <c:pt idx="61">
                  <c:v>3.8632326852513059</c:v>
                </c:pt>
                <c:pt idx="62">
                  <c:v>3.7358203138252755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6F-4C0C-B97C-7E9843B98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827888"/>
        <c:axId val="344828280"/>
      </c:lineChart>
      <c:catAx>
        <c:axId val="34482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28280"/>
        <c:crosses val="autoZero"/>
        <c:auto val="1"/>
        <c:lblAlgn val="ctr"/>
        <c:lblOffset val="100"/>
        <c:tickLblSkip val="5"/>
        <c:noMultiLvlLbl val="0"/>
      </c:catAx>
      <c:valAx>
        <c:axId val="34482828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2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 cod as function of SSB/Btrigger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Sheet3!$B$4</c:f>
              <c:strCache>
                <c:ptCount val="1"/>
                <c:pt idx="0">
                  <c:v>F 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Sheet3!$A$5:$A$13</c:f>
              <c:numCache>
                <c:formatCode>0.0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cat>
          <c:val>
            <c:numRef>
              <c:f>Sheet3!$B$5:$B$13</c:f>
              <c:numCache>
                <c:formatCode>General</c:formatCode>
                <c:ptCount val="9"/>
                <c:pt idx="0">
                  <c:v>0</c:v>
                </c:pt>
                <c:pt idx="1">
                  <c:v>0.15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D5-4F7F-A729-53752949AAC8}"/>
            </c:ext>
          </c:extLst>
        </c:ser>
        <c:ser>
          <c:idx val="2"/>
          <c:order val="1"/>
          <c:tx>
            <c:strRef>
              <c:f>Sheet3!$C$4</c:f>
              <c:strCache>
                <c:ptCount val="1"/>
                <c:pt idx="0">
                  <c:v>F 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Sheet3!$A$5:$A$13</c:f>
              <c:numCache>
                <c:formatCode>0.0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cat>
          <c:val>
            <c:numRef>
              <c:f>Sheet3!$C$5:$C$13</c:f>
              <c:numCache>
                <c:formatCode>General</c:formatCode>
                <c:ptCount val="9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D5-4F7F-A729-53752949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831808"/>
        <c:axId val="344828672"/>
      </c:lineChart>
      <c:catAx>
        <c:axId val="34483180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28672"/>
        <c:crosses val="autoZero"/>
        <c:auto val="1"/>
        <c:lblAlgn val="ctr"/>
        <c:lblOffset val="100"/>
        <c:noMultiLvlLbl val="0"/>
      </c:catAx>
      <c:valAx>
        <c:axId val="34482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4831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61088287877054"/>
          <c:y val="9.110531059641885E-3"/>
          <c:w val="0.10588934535356993"/>
          <c:h val="0.15907635766286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9362-962D-415E-A976-AD82B685612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22B9-DED8-4450-96A6-D254E88996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Mainly</a:t>
            </a:r>
            <a:r>
              <a:rPr lang="nb-NO" dirty="0"/>
              <a:t> </a:t>
            </a:r>
            <a:r>
              <a:rPr lang="nb-NO" dirty="0" err="1"/>
              <a:t>limited</a:t>
            </a:r>
            <a:r>
              <a:rPr lang="nb-NO" dirty="0"/>
              <a:t> by 500m </a:t>
            </a:r>
            <a:r>
              <a:rPr lang="nb-NO" dirty="0" err="1"/>
              <a:t>depth</a:t>
            </a:r>
            <a:r>
              <a:rPr lang="nb-NO" dirty="0"/>
              <a:t> </a:t>
            </a:r>
            <a:r>
              <a:rPr lang="nb-NO" dirty="0" err="1"/>
              <a:t>contour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22B9-DED8-4450-96A6-D254E8899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22B9-DED8-4450-96A6-D254E88996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Longer time series and </a:t>
            </a:r>
            <a:r>
              <a:rPr lang="nb-NO" dirty="0" err="1"/>
              <a:t>thus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highest</a:t>
            </a:r>
            <a:r>
              <a:rPr lang="nb-NO" baseline="0" dirty="0"/>
              <a:t> BS </a:t>
            </a:r>
            <a:r>
              <a:rPr lang="nb-NO" baseline="0" dirty="0" err="1"/>
              <a:t>values</a:t>
            </a:r>
            <a:r>
              <a:rPr lang="nb-NO" baseline="0" dirty="0"/>
              <a:t> not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previous</a:t>
            </a:r>
            <a:r>
              <a:rPr lang="nb-NO" baseline="0" dirty="0"/>
              <a:t> plot. More variable </a:t>
            </a:r>
            <a:r>
              <a:rPr lang="nb-NO" baseline="0" dirty="0" err="1"/>
              <a:t>recruitment</a:t>
            </a:r>
            <a:r>
              <a:rPr lang="nb-NO" baseline="0" dirty="0"/>
              <a:t> in 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22B9-DED8-4450-96A6-D254E88996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22B9-DED8-4450-96A6-D254E8899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560134F-479C-4954-B142-549A4EC55D9E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en-US" dirty="0" err="1"/>
              <a:t>Remember</a:t>
            </a:r>
            <a:r>
              <a:rPr lang="nb-NO" altLang="en-US" dirty="0"/>
              <a:t> </a:t>
            </a:r>
            <a:r>
              <a:rPr lang="nb-NO" altLang="en-US" dirty="0" err="1"/>
              <a:t>Fmax</a:t>
            </a:r>
            <a:r>
              <a:rPr lang="nb-NO" altLang="en-US" dirty="0"/>
              <a:t> </a:t>
            </a:r>
            <a:r>
              <a:rPr lang="nb-NO" altLang="en-US" dirty="0" err="1"/>
              <a:t>around</a:t>
            </a:r>
            <a:r>
              <a:rPr lang="nb-NO" altLang="en-US" dirty="0"/>
              <a:t> 0.25</a:t>
            </a:r>
          </a:p>
        </p:txBody>
      </p:sp>
    </p:spTree>
    <p:extLst>
      <p:ext uri="{BB962C8B-B14F-4D97-AF65-F5344CB8AC3E}">
        <p14:creationId xmlns:p14="http://schemas.microsoft.com/office/powerpoint/2010/main" val="411925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Density</a:t>
            </a:r>
            <a:r>
              <a:rPr lang="nb-NO" dirty="0"/>
              <a:t> </a:t>
            </a:r>
            <a:r>
              <a:rPr lang="nb-NO" dirty="0" err="1"/>
              <a:t>dep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lder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22B9-DED8-4450-96A6-D254E88996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975C-00FF-451B-A357-12F211FA55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7BB0-E123-4285-8EE8-B8F578208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The cod in Barents Sea and Icelandic Waters - experience and ways forward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Symposium on optimizing sustainable fishing yields - ecosystem and management perspectives, Copenhagen 10-11 October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99" y="4798343"/>
            <a:ext cx="2754775" cy="18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Stock-</a:t>
            </a:r>
            <a:r>
              <a:rPr lang="nb-NO" dirty="0" err="1"/>
              <a:t>recruitment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4EB1C68-3098-459B-93B1-66E8D5B9A6E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825625"/>
          <a:ext cx="525188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95C7DE3-8EA9-466E-A485-0FFD7C5BA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39473"/>
              </p:ext>
            </p:extLst>
          </p:nvPr>
        </p:nvGraphicFramePr>
        <p:xfrm>
          <a:off x="6090083" y="1825625"/>
          <a:ext cx="526371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07" y="5634182"/>
            <a:ext cx="1053764" cy="10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Fishing and </a:t>
            </a:r>
            <a:r>
              <a:rPr lang="nb-NO" dirty="0" err="1"/>
              <a:t>exploitation</a:t>
            </a:r>
            <a:r>
              <a:rPr lang="nb-NO" dirty="0"/>
              <a:t> </a:t>
            </a:r>
            <a:r>
              <a:rPr lang="nb-NO" dirty="0" err="1"/>
              <a:t>history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F0332BE-05B0-4403-90D1-C5FF4C02F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940174"/>
              </p:ext>
            </p:extLst>
          </p:nvPr>
        </p:nvGraphicFramePr>
        <p:xfrm>
          <a:off x="531846" y="1825625"/>
          <a:ext cx="536292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28" y="5367870"/>
            <a:ext cx="1338072" cy="133807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0896049-FBE8-461C-BA94-081E0217A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039647"/>
              </p:ext>
            </p:extLst>
          </p:nvPr>
        </p:nvGraphicFramePr>
        <p:xfrm>
          <a:off x="6281928" y="2176728"/>
          <a:ext cx="4895058" cy="363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088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Mean</a:t>
            </a:r>
            <a:r>
              <a:rPr lang="nb-NO" sz="3600" dirty="0"/>
              <a:t> </a:t>
            </a:r>
            <a:r>
              <a:rPr lang="nb-NO" sz="3600" dirty="0" err="1"/>
              <a:t>weight</a:t>
            </a:r>
            <a:r>
              <a:rPr lang="nb-NO" sz="3600" dirty="0"/>
              <a:t> in </a:t>
            </a:r>
            <a:r>
              <a:rPr lang="nb-NO" sz="3600" dirty="0" err="1"/>
              <a:t>catch</a:t>
            </a:r>
            <a:r>
              <a:rPr lang="nb-NO" sz="3600" dirty="0"/>
              <a:t> (kg </a:t>
            </a:r>
            <a:r>
              <a:rPr lang="nb-NO" sz="3600" dirty="0" err="1"/>
              <a:t>round</a:t>
            </a:r>
            <a:r>
              <a:rPr lang="nb-NO" sz="3600" dirty="0"/>
              <a:t> </a:t>
            </a:r>
            <a:r>
              <a:rPr lang="nb-NO" sz="3600" dirty="0" err="1"/>
              <a:t>weight</a:t>
            </a:r>
            <a:r>
              <a:rPr lang="nb-NO" sz="3600" dirty="0"/>
              <a:t>)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E0A47E3-B8BE-450C-8236-8457CC2D6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06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Icelandic</a:t>
            </a:r>
            <a:r>
              <a:rPr lang="nb-NO" dirty="0"/>
              <a:t> </a:t>
            </a:r>
            <a:r>
              <a:rPr lang="nb-NO" dirty="0" err="1"/>
              <a:t>harvest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– from 2009-&gt;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HCR upon which the TAC is set when the SSB in the assessment year is estimated to be above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𝑡𝑟𝑖𝑔𝑔𝑒𝑟</m:t>
                        </m:r>
                      </m:sub>
                    </m:sSub>
                  </m:oMath>
                </a14:m>
                <a:r>
                  <a:rPr lang="en-US" dirty="0"/>
                  <a:t> (220 </a:t>
                </a:r>
                <a:r>
                  <a:rPr lang="en-US" dirty="0" err="1"/>
                  <a:t>kt</a:t>
                </a:r>
                <a:r>
                  <a:rPr lang="en-US" dirty="0"/>
                  <a:t>) is as follows: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=(0.20∗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4+,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𝑇𝐴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−1/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  <a:p>
                <a:r>
                  <a:rPr lang="en-GB" dirty="0"/>
                  <a:t>In case the SSB is estimated to be below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𝑡𝑟𝑖𝑔𝑔𝑒𝑟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=220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r>
                  <a:rPr lang="en-GB" dirty="0"/>
                  <a:t> the 0.20 multiplier is reduced linearly. 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4+,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 refers to the reference biomass (4 years and older) in the beginning of the assessment year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). The notation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refers to the next fishing year (starting 1. September of the assessment year)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current fishing year (ending 31. August of the assessment year).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Barents Sea </a:t>
            </a:r>
            <a:r>
              <a:rPr lang="nb-NO" dirty="0" err="1"/>
              <a:t>harvest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from 2016-&gt;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TAC is calculated as the average catch predicted for the coming 3 years using the target level of exploitation (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dirty="0"/>
              <a:t>).</a:t>
            </a:r>
          </a:p>
          <a:p>
            <a:r>
              <a:rPr lang="en-US" dirty="0"/>
              <a:t>The target level of exploitation is calculated according to the spawning-stock biomass (SSB) in the first year of the forecast as follows: </a:t>
            </a:r>
          </a:p>
          <a:p>
            <a:r>
              <a:rPr lang="en-US" dirty="0"/>
              <a:t>- if SSB &lt;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, then 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baseline="-25000" dirty="0"/>
              <a:t>  </a:t>
            </a:r>
            <a:r>
              <a:rPr lang="en-US" dirty="0"/>
              <a:t>= SSB /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 × </a:t>
            </a:r>
            <a:r>
              <a:rPr lang="en-US" dirty="0" err="1"/>
              <a:t>F</a:t>
            </a:r>
            <a:r>
              <a:rPr lang="en-US" baseline="-25000" dirty="0" err="1"/>
              <a:t>msy</a:t>
            </a:r>
            <a:r>
              <a:rPr lang="en-US" dirty="0"/>
              <a:t>;</a:t>
            </a:r>
          </a:p>
          <a:p>
            <a:r>
              <a:rPr lang="en-US" dirty="0"/>
              <a:t>- if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 ≤ SSB ≤  2×B</a:t>
            </a:r>
            <a:r>
              <a:rPr lang="en-US" baseline="-25000" dirty="0"/>
              <a:t>pa</a:t>
            </a:r>
            <a:r>
              <a:rPr lang="en-US" dirty="0"/>
              <a:t>, then 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baseline="-25000" dirty="0"/>
              <a:t>  </a:t>
            </a:r>
            <a:r>
              <a:rPr lang="en-US" dirty="0"/>
              <a:t>= </a:t>
            </a:r>
            <a:r>
              <a:rPr lang="en-US" dirty="0" err="1"/>
              <a:t>F</a:t>
            </a:r>
            <a:r>
              <a:rPr lang="en-US" baseline="-25000" dirty="0" err="1"/>
              <a:t>msy</a:t>
            </a:r>
            <a:r>
              <a:rPr lang="en-US" dirty="0"/>
              <a:t>;</a:t>
            </a:r>
          </a:p>
          <a:p>
            <a:r>
              <a:rPr lang="en-US" dirty="0"/>
              <a:t>- if 2×B</a:t>
            </a:r>
            <a:r>
              <a:rPr lang="en-US" baseline="-25000" dirty="0"/>
              <a:t>pa</a:t>
            </a:r>
            <a:r>
              <a:rPr lang="en-US" dirty="0"/>
              <a:t> &lt; SSB &lt; 3×B</a:t>
            </a:r>
            <a:r>
              <a:rPr lang="en-US" baseline="-25000" dirty="0"/>
              <a:t>pa</a:t>
            </a:r>
            <a:r>
              <a:rPr lang="en-US" dirty="0"/>
              <a:t>, then 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baseline="-25000" dirty="0"/>
              <a:t>  </a:t>
            </a:r>
            <a:r>
              <a:rPr lang="en-US" dirty="0"/>
              <a:t>= </a:t>
            </a:r>
            <a:r>
              <a:rPr lang="en-US" dirty="0" err="1"/>
              <a:t>F</a:t>
            </a:r>
            <a:r>
              <a:rPr lang="en-US" baseline="-25000" dirty="0" err="1"/>
              <a:t>msy</a:t>
            </a:r>
            <a:r>
              <a:rPr lang="en-US" dirty="0"/>
              <a:t> × (1 + 0.5 × (SSB - 2×B</a:t>
            </a:r>
            <a:r>
              <a:rPr lang="en-US" baseline="-25000" dirty="0"/>
              <a:t>pa</a:t>
            </a:r>
            <a:r>
              <a:rPr lang="en-US" dirty="0"/>
              <a:t>) /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);</a:t>
            </a:r>
          </a:p>
          <a:p>
            <a:r>
              <a:rPr lang="en-US" dirty="0"/>
              <a:t>- if SSB ≥ 3×B</a:t>
            </a:r>
            <a:r>
              <a:rPr lang="en-US" baseline="-25000" dirty="0"/>
              <a:t>pa</a:t>
            </a:r>
            <a:r>
              <a:rPr lang="en-US" dirty="0"/>
              <a:t>, then 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baseline="-25000" dirty="0"/>
              <a:t>  </a:t>
            </a:r>
            <a:r>
              <a:rPr lang="en-US" dirty="0"/>
              <a:t>= 1.5 × </a:t>
            </a:r>
            <a:r>
              <a:rPr lang="en-US" dirty="0" err="1"/>
              <a:t>F</a:t>
            </a:r>
            <a:r>
              <a:rPr lang="en-US" baseline="-25000" dirty="0" err="1"/>
              <a:t>msy</a:t>
            </a:r>
            <a:r>
              <a:rPr lang="en-US" dirty="0"/>
              <a:t>;</a:t>
            </a:r>
          </a:p>
          <a:p>
            <a:r>
              <a:rPr lang="en-US" dirty="0"/>
              <a:t>where </a:t>
            </a:r>
            <a:r>
              <a:rPr lang="en-US" dirty="0" err="1"/>
              <a:t>F</a:t>
            </a:r>
            <a:r>
              <a:rPr lang="en-US" baseline="-25000" dirty="0" err="1"/>
              <a:t>msy</a:t>
            </a:r>
            <a:r>
              <a:rPr lang="en-US" dirty="0"/>
              <a:t>=0.40 and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=460 000 </a:t>
            </a:r>
            <a:r>
              <a:rPr lang="en-US" dirty="0" err="1"/>
              <a:t>tonnes</a:t>
            </a:r>
            <a:r>
              <a:rPr lang="en-US" dirty="0"/>
              <a:t>.</a:t>
            </a:r>
          </a:p>
          <a:p>
            <a:r>
              <a:rPr lang="en-US" dirty="0"/>
              <a:t> If the spawning–stock biomass in the present year, the previous year, and each of the three years of prediction is above </a:t>
            </a:r>
            <a:r>
              <a:rPr lang="en-US" dirty="0" err="1"/>
              <a:t>B</a:t>
            </a:r>
            <a:r>
              <a:rPr lang="en-US" baseline="-25000" dirty="0" err="1"/>
              <a:t>pa</a:t>
            </a:r>
            <a:r>
              <a:rPr lang="en-US" dirty="0"/>
              <a:t>, the TAC should not be changed by more than +/- 20% compared with the previous year’s TAC. In this case, </a:t>
            </a:r>
            <a:r>
              <a:rPr lang="en-US" dirty="0" err="1"/>
              <a:t>F</a:t>
            </a:r>
            <a:r>
              <a:rPr lang="en-US" baseline="-25000" dirty="0" err="1"/>
              <a:t>tr</a:t>
            </a:r>
            <a:r>
              <a:rPr lang="en-US" dirty="0"/>
              <a:t> should however not be below 0.30.</a:t>
            </a:r>
          </a:p>
          <a:p>
            <a:r>
              <a:rPr lang="en-GB" dirty="0"/>
              <a:t>In 2014, JNRFC decided that from 2015 onwards, Norway and Russia can transfer to or borrow from the following year up to 10% of the country's quota.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Harvest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</a:t>
            </a:r>
            <a:r>
              <a:rPr lang="nb-NO" dirty="0" err="1"/>
              <a:t>comparison</a:t>
            </a:r>
            <a:r>
              <a:rPr lang="nb-NO" dirty="0"/>
              <a:t> (</a:t>
            </a:r>
            <a:r>
              <a:rPr lang="nb-NO" dirty="0" err="1"/>
              <a:t>simplified</a:t>
            </a:r>
            <a:r>
              <a:rPr lang="nb-NO" dirty="0"/>
              <a:t>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B9B8576-9329-4596-8D99-2F58D2CEE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29147"/>
              </p:ext>
            </p:extLst>
          </p:nvPr>
        </p:nvGraphicFramePr>
        <p:xfrm>
          <a:off x="1935332" y="1825625"/>
          <a:ext cx="76081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Harvest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>
                <a:solidFill>
                  <a:srgbClr val="FF0000"/>
                </a:solidFill>
              </a:rPr>
              <a:t>Iceland</a:t>
            </a:r>
            <a:r>
              <a:rPr lang="nb-NO" dirty="0">
                <a:solidFill>
                  <a:srgbClr val="FF0000"/>
                </a:solidFill>
              </a:rPr>
              <a:t>:</a:t>
            </a:r>
          </a:p>
          <a:p>
            <a:r>
              <a:rPr lang="nb-NO" dirty="0" err="1">
                <a:solidFill>
                  <a:srgbClr val="FF0000"/>
                </a:solidFill>
              </a:rPr>
              <a:t>Started</a:t>
            </a:r>
            <a:r>
              <a:rPr lang="nb-NO" dirty="0">
                <a:solidFill>
                  <a:srgbClr val="FF0000"/>
                </a:solidFill>
              </a:rPr>
              <a:t> in 1995/96</a:t>
            </a:r>
          </a:p>
          <a:p>
            <a:r>
              <a:rPr lang="nb-NO" dirty="0" err="1">
                <a:solidFill>
                  <a:srgbClr val="FF0000"/>
                </a:solidFill>
              </a:rPr>
              <a:t>Multiplier</a:t>
            </a:r>
            <a:r>
              <a:rPr lang="nb-NO" dirty="0">
                <a:solidFill>
                  <a:srgbClr val="FF0000"/>
                </a:solidFill>
              </a:rPr>
              <a:t>  </a:t>
            </a:r>
            <a:r>
              <a:rPr lang="nb-NO" dirty="0" err="1">
                <a:solidFill>
                  <a:srgbClr val="FF0000"/>
                </a:solidFill>
              </a:rPr>
              <a:t>reduced</a:t>
            </a:r>
            <a:r>
              <a:rPr lang="nb-NO" dirty="0">
                <a:solidFill>
                  <a:srgbClr val="FF0000"/>
                </a:solidFill>
              </a:rPr>
              <a:t> from 0.25 to 0.20 over time</a:t>
            </a:r>
          </a:p>
          <a:p>
            <a:r>
              <a:rPr lang="nb-NO" dirty="0">
                <a:solidFill>
                  <a:schemeClr val="accent1"/>
                </a:solidFill>
              </a:rPr>
              <a:t>Barents Sea:</a:t>
            </a:r>
          </a:p>
          <a:p>
            <a:r>
              <a:rPr lang="nb-NO" dirty="0" err="1">
                <a:solidFill>
                  <a:schemeClr val="accent1"/>
                </a:solidFill>
              </a:rPr>
              <a:t>Started</a:t>
            </a:r>
            <a:r>
              <a:rPr lang="nb-NO" dirty="0">
                <a:solidFill>
                  <a:schemeClr val="accent1"/>
                </a:solidFill>
              </a:rPr>
              <a:t> in 2003</a:t>
            </a:r>
          </a:p>
          <a:p>
            <a:r>
              <a:rPr lang="nb-NO" dirty="0" err="1">
                <a:solidFill>
                  <a:schemeClr val="accent1"/>
                </a:solidFill>
              </a:rPr>
              <a:t>Lower</a:t>
            </a:r>
            <a:r>
              <a:rPr lang="nb-NO" dirty="0">
                <a:solidFill>
                  <a:schemeClr val="accent1"/>
                </a:solidFill>
              </a:rPr>
              <a:t> limit </a:t>
            </a:r>
            <a:r>
              <a:rPr lang="nb-NO" dirty="0" err="1">
                <a:solidFill>
                  <a:schemeClr val="accent1"/>
                </a:solidFill>
              </a:rPr>
              <a:t>of</a:t>
            </a:r>
            <a:r>
              <a:rPr lang="nb-NO" dirty="0">
                <a:solidFill>
                  <a:schemeClr val="accent1"/>
                </a:solidFill>
              </a:rPr>
              <a:t> F (0.30) </a:t>
            </a:r>
            <a:r>
              <a:rPr lang="nb-NO" dirty="0" err="1">
                <a:solidFill>
                  <a:schemeClr val="accent1"/>
                </a:solidFill>
              </a:rPr>
              <a:t>introduced</a:t>
            </a:r>
            <a:r>
              <a:rPr lang="nb-NO" dirty="0">
                <a:solidFill>
                  <a:schemeClr val="accent1"/>
                </a:solidFill>
              </a:rPr>
              <a:t> in 2009</a:t>
            </a:r>
          </a:p>
          <a:p>
            <a:r>
              <a:rPr lang="nb-NO" dirty="0" err="1">
                <a:solidFill>
                  <a:schemeClr val="accent1"/>
                </a:solidFill>
              </a:rPr>
              <a:t>Increased</a:t>
            </a:r>
            <a:r>
              <a:rPr lang="nb-NO" dirty="0">
                <a:solidFill>
                  <a:schemeClr val="accent1"/>
                </a:solidFill>
              </a:rPr>
              <a:t> F at </a:t>
            </a:r>
            <a:r>
              <a:rPr lang="nb-NO" dirty="0" err="1">
                <a:solidFill>
                  <a:schemeClr val="accent1"/>
                </a:solidFill>
              </a:rPr>
              <a:t>high</a:t>
            </a:r>
            <a:r>
              <a:rPr lang="nb-NO" dirty="0">
                <a:solidFill>
                  <a:schemeClr val="accent1"/>
                </a:solidFill>
              </a:rPr>
              <a:t> SSB </a:t>
            </a:r>
            <a:r>
              <a:rPr lang="nb-NO" dirty="0" err="1">
                <a:solidFill>
                  <a:schemeClr val="accent1"/>
                </a:solidFill>
              </a:rPr>
              <a:t>added</a:t>
            </a:r>
            <a:r>
              <a:rPr lang="nb-NO" dirty="0">
                <a:solidFill>
                  <a:schemeClr val="accent1"/>
                </a:solidFill>
              </a:rPr>
              <a:t> in 2016, </a:t>
            </a:r>
            <a:r>
              <a:rPr lang="nb-NO" dirty="0" err="1">
                <a:solidFill>
                  <a:schemeClr val="accent1"/>
                </a:solidFill>
              </a:rPr>
              <a:t>also</a:t>
            </a:r>
            <a:r>
              <a:rPr lang="nb-NO" dirty="0">
                <a:solidFill>
                  <a:schemeClr val="accent1"/>
                </a:solidFill>
              </a:rPr>
              <a:t> limit </a:t>
            </a:r>
            <a:r>
              <a:rPr lang="nb-NO" dirty="0" err="1">
                <a:solidFill>
                  <a:schemeClr val="accent1"/>
                </a:solidFill>
              </a:rPr>
              <a:t>on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annual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change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of</a:t>
            </a:r>
            <a:r>
              <a:rPr lang="nb-NO" dirty="0">
                <a:solidFill>
                  <a:schemeClr val="accent1"/>
                </a:solidFill>
              </a:rPr>
              <a:t> TAC </a:t>
            </a:r>
            <a:r>
              <a:rPr lang="nb-NO" dirty="0" err="1">
                <a:solidFill>
                  <a:schemeClr val="accent1"/>
                </a:solidFill>
              </a:rPr>
              <a:t>increased</a:t>
            </a:r>
            <a:r>
              <a:rPr lang="nb-NO" dirty="0">
                <a:solidFill>
                  <a:schemeClr val="accent1"/>
                </a:solidFill>
              </a:rPr>
              <a:t> from 10 to 20%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Testing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harvest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Develop</a:t>
            </a:r>
            <a:r>
              <a:rPr lang="nb-NO" dirty="0"/>
              <a:t> operating </a:t>
            </a:r>
            <a:r>
              <a:rPr lang="nb-NO" dirty="0" err="1"/>
              <a:t>model</a:t>
            </a:r>
            <a:endParaRPr lang="nb-NO" dirty="0"/>
          </a:p>
          <a:p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range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stock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and </a:t>
            </a:r>
            <a:r>
              <a:rPr lang="nb-NO" dirty="0" err="1"/>
              <a:t>exploitation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be </a:t>
            </a:r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dirty="0" err="1"/>
              <a:t>realistic</a:t>
            </a:r>
            <a:r>
              <a:rPr lang="nb-NO" dirty="0"/>
              <a:t>?</a:t>
            </a:r>
          </a:p>
          <a:p>
            <a:r>
              <a:rPr lang="nb-NO" dirty="0"/>
              <a:t>Long-term </a:t>
            </a:r>
            <a:r>
              <a:rPr lang="nb-NO" dirty="0" err="1"/>
              <a:t>stochastic</a:t>
            </a:r>
            <a:r>
              <a:rPr lang="nb-NO" dirty="0"/>
              <a:t> </a:t>
            </a:r>
            <a:r>
              <a:rPr lang="nb-NO" dirty="0" err="1"/>
              <a:t>simulations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stock</a:t>
            </a:r>
            <a:r>
              <a:rPr lang="nb-NO" dirty="0"/>
              <a:t>/</a:t>
            </a:r>
            <a:r>
              <a:rPr lang="nb-NO" dirty="0" err="1"/>
              <a:t>recruitment</a:t>
            </a:r>
            <a:r>
              <a:rPr lang="nb-NO" dirty="0"/>
              <a:t> has a </a:t>
            </a:r>
            <a:r>
              <a:rPr lang="nb-NO" dirty="0" err="1"/>
              <a:t>stchastic</a:t>
            </a:r>
            <a:r>
              <a:rPr lang="nb-NO" dirty="0"/>
              <a:t> element and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 is </a:t>
            </a:r>
            <a:r>
              <a:rPr lang="nb-NO" dirty="0" err="1"/>
              <a:t>taken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account</a:t>
            </a:r>
            <a:r>
              <a:rPr lang="nb-NO" dirty="0"/>
              <a:t> (minimum </a:t>
            </a:r>
            <a:r>
              <a:rPr lang="nb-NO" dirty="0" err="1"/>
              <a:t>complexity</a:t>
            </a:r>
            <a:r>
              <a:rPr lang="nb-NO" dirty="0"/>
              <a:t>)</a:t>
            </a:r>
          </a:p>
          <a:p>
            <a:r>
              <a:rPr lang="nb-NO" dirty="0" err="1"/>
              <a:t>Possibly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account</a:t>
            </a:r>
            <a:r>
              <a:rPr lang="nb-NO" dirty="0"/>
              <a:t> for </a:t>
            </a:r>
            <a:r>
              <a:rPr lang="nb-NO" dirty="0" err="1"/>
              <a:t>density</a:t>
            </a:r>
            <a:r>
              <a:rPr lang="nb-NO" dirty="0"/>
              <a:t>-dependent </a:t>
            </a:r>
            <a:r>
              <a:rPr lang="nb-NO" dirty="0" err="1"/>
              <a:t>effects</a:t>
            </a:r>
            <a:r>
              <a:rPr lang="nb-NO" dirty="0"/>
              <a:t>, </a:t>
            </a:r>
            <a:r>
              <a:rPr lang="nb-NO" dirty="0" err="1"/>
              <a:t>implementation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, </a:t>
            </a:r>
            <a:r>
              <a:rPr lang="nb-NO" dirty="0" err="1"/>
              <a:t>biases</a:t>
            </a:r>
            <a:r>
              <a:rPr lang="nb-NO" dirty="0"/>
              <a:t> etc.</a:t>
            </a:r>
          </a:p>
          <a:p>
            <a:r>
              <a:rPr lang="nb-NO" dirty="0"/>
              <a:t>Tabulate </a:t>
            </a:r>
            <a:r>
              <a:rPr lang="nb-NO" dirty="0" err="1"/>
              <a:t>yield</a:t>
            </a:r>
            <a:r>
              <a:rPr lang="nb-NO" dirty="0"/>
              <a:t>, risk (e.g. SSB&lt; </a:t>
            </a:r>
            <a:r>
              <a:rPr lang="nb-NO" dirty="0" err="1"/>
              <a:t>Blim</a:t>
            </a:r>
            <a:r>
              <a:rPr lang="nb-NO" dirty="0"/>
              <a:t>) and </a:t>
            </a:r>
            <a:r>
              <a:rPr lang="nb-NO" dirty="0" err="1"/>
              <a:t>variability</a:t>
            </a:r>
            <a:r>
              <a:rPr lang="nb-NO" dirty="0"/>
              <a:t> in </a:t>
            </a:r>
            <a:r>
              <a:rPr lang="nb-NO" dirty="0" err="1"/>
              <a:t>catches</a:t>
            </a:r>
            <a:endParaRPr lang="nb-NO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Challenges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TAC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above</a:t>
            </a:r>
            <a:r>
              <a:rPr lang="nb-NO" dirty="0"/>
              <a:t> </a:t>
            </a:r>
            <a:r>
              <a:rPr lang="nb-NO" dirty="0" err="1"/>
              <a:t>advice</a:t>
            </a:r>
            <a:endParaRPr lang="nb-NO" dirty="0"/>
          </a:p>
          <a:p>
            <a:r>
              <a:rPr lang="nb-NO" dirty="0" err="1"/>
              <a:t>Catches</a:t>
            </a:r>
            <a:r>
              <a:rPr lang="nb-NO" dirty="0"/>
              <a:t> </a:t>
            </a:r>
            <a:r>
              <a:rPr lang="nb-NO" dirty="0" err="1"/>
              <a:t>above</a:t>
            </a:r>
            <a:r>
              <a:rPr lang="nb-NO" dirty="0"/>
              <a:t> TAC</a:t>
            </a:r>
          </a:p>
          <a:p>
            <a:r>
              <a:rPr lang="nb-NO" dirty="0" err="1"/>
              <a:t>Errors</a:t>
            </a:r>
            <a:r>
              <a:rPr lang="nb-NO" dirty="0"/>
              <a:t> in </a:t>
            </a:r>
            <a:r>
              <a:rPr lang="nb-NO" dirty="0" err="1"/>
              <a:t>stock</a:t>
            </a:r>
            <a:r>
              <a:rPr lang="nb-NO" dirty="0"/>
              <a:t> </a:t>
            </a:r>
            <a:r>
              <a:rPr lang="nb-NO" dirty="0" err="1"/>
              <a:t>assessment</a:t>
            </a: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In </a:t>
            </a:r>
            <a:r>
              <a:rPr lang="nb-NO" dirty="0" err="1">
                <a:solidFill>
                  <a:srgbClr val="FF0000"/>
                </a:solidFill>
              </a:rPr>
              <a:t>the</a:t>
            </a:r>
            <a:r>
              <a:rPr lang="nb-NO" dirty="0">
                <a:solidFill>
                  <a:srgbClr val="FF0000"/>
                </a:solidFill>
              </a:rPr>
              <a:t> first </a:t>
            </a:r>
            <a:r>
              <a:rPr lang="nb-NO" dirty="0" err="1">
                <a:solidFill>
                  <a:srgbClr val="FF0000"/>
                </a:solidFill>
              </a:rPr>
              <a:t>years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with</a:t>
            </a:r>
            <a:r>
              <a:rPr lang="nb-NO" dirty="0">
                <a:solidFill>
                  <a:srgbClr val="FF0000"/>
                </a:solidFill>
              </a:rPr>
              <a:t> a HCR for </a:t>
            </a:r>
            <a:r>
              <a:rPr lang="nb-NO" dirty="0" err="1">
                <a:solidFill>
                  <a:srgbClr val="FF0000"/>
                </a:solidFill>
              </a:rPr>
              <a:t>Icelandic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cod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dirty="0" err="1">
                <a:solidFill>
                  <a:srgbClr val="FF0000"/>
                </a:solidFill>
              </a:rPr>
              <a:t>stock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size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was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overestimated</a:t>
            </a:r>
            <a:r>
              <a:rPr lang="nb-NO" dirty="0">
                <a:solidFill>
                  <a:srgbClr val="FF0000"/>
                </a:solidFill>
              </a:rPr>
              <a:t> and </a:t>
            </a:r>
            <a:r>
              <a:rPr lang="nb-NO" dirty="0" err="1">
                <a:solidFill>
                  <a:srgbClr val="FF0000"/>
                </a:solidFill>
              </a:rPr>
              <a:t>catches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were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also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somewhat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above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agreed</a:t>
            </a:r>
            <a:r>
              <a:rPr lang="nb-NO" dirty="0">
                <a:solidFill>
                  <a:srgbClr val="FF0000"/>
                </a:solidFill>
              </a:rPr>
              <a:t> TAC. Works </a:t>
            </a:r>
            <a:r>
              <a:rPr lang="nb-NO" dirty="0" err="1">
                <a:solidFill>
                  <a:srgbClr val="FF0000"/>
                </a:solidFill>
              </a:rPr>
              <a:t>well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now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For Barents Sea </a:t>
            </a:r>
            <a:r>
              <a:rPr lang="nb-NO" dirty="0" err="1">
                <a:solidFill>
                  <a:schemeClr val="accent1"/>
                </a:solidFill>
              </a:rPr>
              <a:t>cod</a:t>
            </a:r>
            <a:r>
              <a:rPr lang="nb-NO" dirty="0">
                <a:solidFill>
                  <a:schemeClr val="accent1"/>
                </a:solidFill>
              </a:rPr>
              <a:t>, IUU </a:t>
            </a:r>
            <a:r>
              <a:rPr lang="nb-NO" dirty="0" err="1">
                <a:solidFill>
                  <a:schemeClr val="accent1"/>
                </a:solidFill>
              </a:rPr>
              <a:t>catches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were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high</a:t>
            </a:r>
            <a:r>
              <a:rPr lang="nb-NO" dirty="0">
                <a:solidFill>
                  <a:schemeClr val="accent1"/>
                </a:solidFill>
              </a:rPr>
              <a:t> in first </a:t>
            </a:r>
            <a:r>
              <a:rPr lang="nb-NO" dirty="0" err="1">
                <a:solidFill>
                  <a:schemeClr val="accent1"/>
                </a:solidFill>
              </a:rPr>
              <a:t>years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after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introduction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of</a:t>
            </a:r>
            <a:r>
              <a:rPr lang="nb-NO" dirty="0">
                <a:solidFill>
                  <a:schemeClr val="accent1"/>
                </a:solidFill>
              </a:rPr>
              <a:t> HCR. </a:t>
            </a:r>
            <a:r>
              <a:rPr lang="nb-NO" dirty="0" err="1">
                <a:solidFill>
                  <a:schemeClr val="accent1"/>
                </a:solidFill>
              </a:rPr>
              <a:t>Then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after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such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catches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were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eliminated</a:t>
            </a:r>
            <a:r>
              <a:rPr lang="nb-NO" dirty="0">
                <a:solidFill>
                  <a:schemeClr val="accent1"/>
                </a:solidFill>
              </a:rPr>
              <a:t>, </a:t>
            </a:r>
            <a:r>
              <a:rPr lang="nb-NO" dirty="0" err="1">
                <a:solidFill>
                  <a:schemeClr val="accent1"/>
                </a:solidFill>
              </a:rPr>
              <a:t>stock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size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was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underestimated</a:t>
            </a:r>
            <a:r>
              <a:rPr lang="nb-NO" dirty="0">
                <a:solidFill>
                  <a:schemeClr val="accent1"/>
                </a:solidFill>
              </a:rPr>
              <a:t> for </a:t>
            </a:r>
            <a:r>
              <a:rPr lang="nb-NO" dirty="0" err="1">
                <a:solidFill>
                  <a:schemeClr val="accent1"/>
                </a:solidFill>
              </a:rPr>
              <a:t>some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years</a:t>
            </a:r>
            <a:r>
              <a:rPr lang="nb-NO" dirty="0">
                <a:solidFill>
                  <a:schemeClr val="accent1"/>
                </a:solidFill>
              </a:rPr>
              <a:t> and </a:t>
            </a:r>
            <a:r>
              <a:rPr lang="nb-NO" dirty="0" err="1">
                <a:solidFill>
                  <a:schemeClr val="accent1"/>
                </a:solidFill>
              </a:rPr>
              <a:t>thus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fishing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mortality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became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lower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than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originally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intended</a:t>
            </a:r>
            <a:r>
              <a:rPr lang="nb-NO" dirty="0">
                <a:solidFill>
                  <a:schemeClr val="accent1"/>
                </a:solidFill>
              </a:rPr>
              <a:t>. Works </a:t>
            </a:r>
            <a:r>
              <a:rPr lang="nb-NO" dirty="0" err="1">
                <a:solidFill>
                  <a:schemeClr val="accent1"/>
                </a:solidFill>
              </a:rPr>
              <a:t>better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now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but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difficult</a:t>
            </a:r>
            <a:r>
              <a:rPr lang="nb-NO" dirty="0">
                <a:solidFill>
                  <a:schemeClr val="accent1"/>
                </a:solidFill>
              </a:rPr>
              <a:t> to make managers </a:t>
            </a:r>
            <a:r>
              <a:rPr lang="nb-NO" dirty="0" err="1">
                <a:solidFill>
                  <a:schemeClr val="accent1"/>
                </a:solidFill>
              </a:rPr>
              <a:t>follow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advised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reductions</a:t>
            </a:r>
            <a:r>
              <a:rPr lang="nb-NO" dirty="0">
                <a:solidFill>
                  <a:schemeClr val="accent1"/>
                </a:solidFill>
              </a:rPr>
              <a:t> in TAC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Fishing </a:t>
            </a:r>
            <a:r>
              <a:rPr lang="nb-NO" dirty="0" err="1"/>
              <a:t>mortality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HCR</a:t>
            </a:r>
            <a:endParaRPr lang="en-US" dirty="0"/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67602"/>
              </p:ext>
            </p:extLst>
          </p:nvPr>
        </p:nvGraphicFramePr>
        <p:xfrm>
          <a:off x="1512903" y="1852258"/>
          <a:ext cx="84389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8793" cy="1325563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Barents Sea (BS) and </a:t>
            </a:r>
            <a:r>
              <a:rPr lang="nb-NO" sz="3600" dirty="0" err="1"/>
              <a:t>Icelandic</a:t>
            </a:r>
            <a:r>
              <a:rPr lang="nb-NO" sz="3600" dirty="0"/>
              <a:t> </a:t>
            </a:r>
            <a:r>
              <a:rPr lang="nb-NO" sz="3600" dirty="0" err="1"/>
              <a:t>cod</a:t>
            </a:r>
            <a:r>
              <a:rPr lang="nb-NO" sz="3600" dirty="0"/>
              <a:t> (</a:t>
            </a:r>
            <a:r>
              <a:rPr lang="nb-NO" sz="3600" i="1" dirty="0" err="1"/>
              <a:t>Gadus</a:t>
            </a:r>
            <a:r>
              <a:rPr lang="nb-NO" sz="3600" i="1" dirty="0"/>
              <a:t> </a:t>
            </a:r>
            <a:r>
              <a:rPr lang="nb-NO" sz="3600" i="1" dirty="0" err="1"/>
              <a:t>morhua</a:t>
            </a:r>
            <a:r>
              <a:rPr lang="nb-NO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5428" cy="4351338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Currently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largest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world</a:t>
            </a:r>
            <a:endParaRPr lang="nb-NO" dirty="0"/>
          </a:p>
          <a:p>
            <a:r>
              <a:rPr lang="nb-NO" dirty="0" err="1"/>
              <a:t>Biology</a:t>
            </a:r>
            <a:r>
              <a:rPr lang="nb-NO" dirty="0"/>
              <a:t>, </a:t>
            </a:r>
            <a:r>
              <a:rPr lang="nb-NO" dirty="0" err="1"/>
              <a:t>ecology</a:t>
            </a:r>
            <a:r>
              <a:rPr lang="nb-NO" dirty="0"/>
              <a:t> and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notable </a:t>
            </a:r>
            <a:r>
              <a:rPr lang="nb-NO" dirty="0" err="1"/>
              <a:t>differences</a:t>
            </a:r>
            <a:r>
              <a:rPr lang="nb-NO" dirty="0"/>
              <a:t> </a:t>
            </a:r>
          </a:p>
          <a:p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used to be </a:t>
            </a:r>
            <a:r>
              <a:rPr lang="nb-NO" dirty="0" err="1"/>
              <a:t>overexploited</a:t>
            </a:r>
            <a:endParaRPr lang="nb-NO" dirty="0"/>
          </a:p>
          <a:p>
            <a:r>
              <a:rPr lang="nb-NO" dirty="0" err="1"/>
              <a:t>Following</a:t>
            </a:r>
            <a:r>
              <a:rPr lang="nb-NO" dirty="0"/>
              <a:t> </a:t>
            </a:r>
            <a:r>
              <a:rPr lang="nb-NO" dirty="0" err="1"/>
              <a:t>introduction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harvest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rules</a:t>
            </a:r>
            <a:r>
              <a:rPr lang="nb-NO" dirty="0"/>
              <a:t> (ICE: 1996, BS: 2003) </a:t>
            </a:r>
            <a:r>
              <a:rPr lang="nb-NO" dirty="0" err="1"/>
              <a:t>fishing</a:t>
            </a:r>
            <a:r>
              <a:rPr lang="nb-NO" dirty="0"/>
              <a:t> </a:t>
            </a:r>
            <a:r>
              <a:rPr lang="nb-NO" dirty="0" err="1"/>
              <a:t>pressure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reduced</a:t>
            </a:r>
            <a:r>
              <a:rPr lang="nb-NO" dirty="0"/>
              <a:t> and 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and </a:t>
            </a:r>
            <a:r>
              <a:rPr lang="nb-NO" dirty="0" err="1"/>
              <a:t>catches</a:t>
            </a:r>
            <a:r>
              <a:rPr lang="nb-NO" dirty="0"/>
              <a:t> have </a:t>
            </a:r>
            <a:r>
              <a:rPr lang="nb-NO" dirty="0" err="1"/>
              <a:t>increased</a:t>
            </a:r>
            <a:r>
              <a:rPr lang="nb-NO" dirty="0"/>
              <a:t> in </a:t>
            </a:r>
            <a:r>
              <a:rPr lang="nb-NO" dirty="0" err="1"/>
              <a:t>both</a:t>
            </a:r>
            <a:r>
              <a:rPr lang="nb-NO" dirty="0"/>
              <a:t> areas</a:t>
            </a:r>
          </a:p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encountered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and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lessons</a:t>
            </a:r>
            <a:r>
              <a:rPr lang="nb-NO" dirty="0"/>
              <a:t> </a:t>
            </a:r>
            <a:r>
              <a:rPr lang="nb-NO" dirty="0" err="1"/>
              <a:t>learned</a:t>
            </a:r>
            <a:endParaRPr lang="nb-NO" dirty="0"/>
          </a:p>
          <a:p>
            <a:r>
              <a:rPr lang="nb-NO" dirty="0"/>
              <a:t>Time to sum up </a:t>
            </a:r>
            <a:r>
              <a:rPr lang="nb-NO" dirty="0" err="1"/>
              <a:t>experiences</a:t>
            </a:r>
            <a:r>
              <a:rPr lang="nb-NO" dirty="0"/>
              <a:t> and 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Density</a:t>
            </a:r>
            <a:r>
              <a:rPr lang="nb-NO" dirty="0"/>
              <a:t>-dependent </a:t>
            </a:r>
            <a:r>
              <a:rPr lang="nb-NO" dirty="0" err="1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Recruitment</a:t>
            </a:r>
            <a:endParaRPr lang="nb-NO" dirty="0"/>
          </a:p>
          <a:p>
            <a:r>
              <a:rPr lang="nb-NO" dirty="0"/>
              <a:t>Growth</a:t>
            </a:r>
          </a:p>
          <a:p>
            <a:r>
              <a:rPr lang="nb-NO" dirty="0" err="1"/>
              <a:t>Cannibalism</a:t>
            </a:r>
            <a:endParaRPr lang="nb-NO" dirty="0"/>
          </a:p>
          <a:p>
            <a:r>
              <a:rPr lang="nb-NO" dirty="0" err="1"/>
              <a:t>Density</a:t>
            </a:r>
            <a:r>
              <a:rPr lang="nb-NO" dirty="0"/>
              <a:t>-dependent </a:t>
            </a:r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important</a:t>
            </a:r>
            <a:r>
              <a:rPr lang="nb-NO" dirty="0"/>
              <a:t> in Barents Sea and </a:t>
            </a:r>
            <a:r>
              <a:rPr lang="nb-NO" dirty="0" err="1"/>
              <a:t>density</a:t>
            </a:r>
            <a:r>
              <a:rPr lang="nb-NO" dirty="0"/>
              <a:t>-dependent </a:t>
            </a:r>
            <a:r>
              <a:rPr lang="nb-NO" dirty="0" err="1"/>
              <a:t>growth</a:t>
            </a:r>
            <a:r>
              <a:rPr lang="nb-NO" dirty="0"/>
              <a:t> and </a:t>
            </a:r>
            <a:r>
              <a:rPr lang="nb-NO" dirty="0" err="1"/>
              <a:t>cannibalism</a:t>
            </a:r>
            <a:r>
              <a:rPr lang="nb-NO" dirty="0"/>
              <a:t> </a:t>
            </a:r>
            <a:r>
              <a:rPr lang="nb-NO" dirty="0" err="1"/>
              <a:t>acocunted</a:t>
            </a:r>
            <a:r>
              <a:rPr lang="nb-NO" dirty="0"/>
              <a:t> for in </a:t>
            </a:r>
            <a:r>
              <a:rPr lang="nb-NO" dirty="0" err="1"/>
              <a:t>evaluation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HCRs</a:t>
            </a:r>
            <a:r>
              <a:rPr lang="nb-NO" dirty="0"/>
              <a:t> </a:t>
            </a:r>
            <a:r>
              <a:rPr lang="nb-NO" dirty="0" err="1"/>
              <a:t>there</a:t>
            </a:r>
            <a:endParaRPr lang="nb-NO" dirty="0"/>
          </a:p>
          <a:p>
            <a:r>
              <a:rPr lang="nb-NO" dirty="0" err="1"/>
              <a:t>Density-dependence</a:t>
            </a:r>
            <a:r>
              <a:rPr lang="nb-NO" dirty="0"/>
              <a:t> in </a:t>
            </a:r>
            <a:r>
              <a:rPr lang="nb-NO" dirty="0" err="1"/>
              <a:t>growth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accounted</a:t>
            </a:r>
            <a:r>
              <a:rPr lang="nb-NO" dirty="0"/>
              <a:t> for in first </a:t>
            </a:r>
            <a:r>
              <a:rPr lang="nb-NO" dirty="0" err="1"/>
              <a:t>simulations</a:t>
            </a:r>
            <a:r>
              <a:rPr lang="nb-NO" dirty="0"/>
              <a:t> for </a:t>
            </a:r>
            <a:r>
              <a:rPr lang="nb-NO" dirty="0" err="1"/>
              <a:t>Icelandic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Barents Sea cod yield vs F – changing selection pattern and density-dependence (Kovalev and Bogstad 2005)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438400" y="1828800"/>
          <a:ext cx="7010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6096305" imgH="3934054" progId="Excel.Chart.8">
                  <p:embed/>
                </p:oleObj>
              </mc:Choice>
              <mc:Fallback>
                <p:oleObj name="Chart" r:id="rId4" imgW="6096305" imgH="3934054" progId="Excel.Chart.8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70104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Going</a:t>
            </a:r>
            <a:r>
              <a:rPr lang="nb-NO" sz="3600" dirty="0"/>
              <a:t> </a:t>
            </a:r>
            <a:r>
              <a:rPr lang="nb-NO" sz="3600" dirty="0" err="1"/>
              <a:t>into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unknown</a:t>
            </a:r>
            <a:r>
              <a:rPr lang="nb-NO" sz="3600" dirty="0"/>
              <a:t> </a:t>
            </a:r>
            <a:r>
              <a:rPr lang="nb-NO" sz="3600" dirty="0" err="1"/>
              <a:t>when</a:t>
            </a:r>
            <a:r>
              <a:rPr lang="nb-NO" sz="3600" dirty="0"/>
              <a:t> </a:t>
            </a:r>
            <a:r>
              <a:rPr lang="nb-NO" sz="3600" dirty="0" err="1"/>
              <a:t>reducing</a:t>
            </a:r>
            <a:r>
              <a:rPr lang="nb-NO" sz="3600" dirty="0"/>
              <a:t> F </a:t>
            </a:r>
            <a:r>
              <a:rPr lang="nb-NO" sz="3600" dirty="0" err="1"/>
              <a:t>considerably</a:t>
            </a:r>
            <a:r>
              <a:rPr lang="nb-NO" sz="3600" dirty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1825625"/>
            <a:ext cx="11167369" cy="4351338"/>
          </a:xfrm>
        </p:spPr>
        <p:txBody>
          <a:bodyPr>
            <a:normAutofit/>
          </a:bodyPr>
          <a:lstStyle/>
          <a:p>
            <a:r>
              <a:rPr lang="nb-NO" dirty="0"/>
              <a:t>In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periods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stock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not have </a:t>
            </a:r>
            <a:r>
              <a:rPr lang="nb-NO" dirty="0" err="1"/>
              <a:t>been</a:t>
            </a:r>
            <a:r>
              <a:rPr lang="nb-NO" dirty="0"/>
              <a:t> surveys and </a:t>
            </a:r>
            <a:r>
              <a:rPr lang="nb-NO" dirty="0" err="1"/>
              <a:t>other</a:t>
            </a:r>
            <a:r>
              <a:rPr lang="nb-NO" dirty="0"/>
              <a:t> data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</a:t>
            </a:r>
            <a:r>
              <a:rPr lang="nb-NO" dirty="0" err="1"/>
              <a:t>scarce</a:t>
            </a:r>
            <a:r>
              <a:rPr lang="nb-NO" dirty="0"/>
              <a:t> – </a:t>
            </a:r>
            <a:r>
              <a:rPr lang="nb-NO" dirty="0" err="1"/>
              <a:t>particularly</a:t>
            </a:r>
            <a:r>
              <a:rPr lang="nb-NO" dirty="0"/>
              <a:t> a problem for older </a:t>
            </a:r>
            <a:r>
              <a:rPr lang="nb-NO" dirty="0" err="1"/>
              <a:t>fish</a:t>
            </a:r>
            <a:endParaRPr lang="nb-NO" dirty="0"/>
          </a:p>
          <a:p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and </a:t>
            </a:r>
            <a:r>
              <a:rPr lang="nb-NO" dirty="0" err="1"/>
              <a:t>ecology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have </a:t>
            </a:r>
            <a:r>
              <a:rPr lang="nb-NO" dirty="0" err="1"/>
              <a:t>changed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then</a:t>
            </a:r>
            <a:endParaRPr lang="nb-NO" dirty="0"/>
          </a:p>
          <a:p>
            <a:r>
              <a:rPr lang="nb-NO" dirty="0" err="1"/>
              <a:t>Expanding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– </a:t>
            </a:r>
            <a:r>
              <a:rPr lang="nb-NO" dirty="0" err="1"/>
              <a:t>expansion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survey area </a:t>
            </a:r>
            <a:r>
              <a:rPr lang="nb-NO" dirty="0" err="1"/>
              <a:t>lagging</a:t>
            </a:r>
            <a:r>
              <a:rPr lang="nb-NO" dirty="0"/>
              <a:t>,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observations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amounts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older </a:t>
            </a:r>
            <a:r>
              <a:rPr lang="nb-NO" dirty="0" err="1"/>
              <a:t>fish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outliers</a:t>
            </a:r>
            <a:r>
              <a:rPr lang="nb-NO" dirty="0"/>
              <a:t> in time series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assessment</a:t>
            </a:r>
            <a:r>
              <a:rPr lang="nb-NO" dirty="0"/>
              <a:t> problems – </a:t>
            </a:r>
            <a:r>
              <a:rPr lang="nb-NO" dirty="0" err="1"/>
              <a:t>experience</a:t>
            </a:r>
            <a:r>
              <a:rPr lang="nb-NO" dirty="0"/>
              <a:t> from Barents Sea </a:t>
            </a:r>
          </a:p>
          <a:p>
            <a:r>
              <a:rPr lang="nb-NO" dirty="0"/>
              <a:t>Large </a:t>
            </a:r>
            <a:r>
              <a:rPr lang="nb-NO" dirty="0" err="1"/>
              <a:t>catches</a:t>
            </a:r>
            <a:r>
              <a:rPr lang="nb-NO" dirty="0"/>
              <a:t> and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in </a:t>
            </a:r>
            <a:r>
              <a:rPr lang="nb-NO" dirty="0" err="1"/>
              <a:t>catches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’</a:t>
            </a:r>
            <a:r>
              <a:rPr lang="nb-NO" dirty="0" err="1"/>
              <a:t>luxury</a:t>
            </a:r>
            <a:r>
              <a:rPr lang="nb-NO" dirty="0"/>
              <a:t> problems’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fishery</a:t>
            </a:r>
            <a:r>
              <a:rPr lang="nb-NO" dirty="0"/>
              <a:t> and </a:t>
            </a:r>
            <a:r>
              <a:rPr lang="nb-NO" dirty="0" err="1"/>
              <a:t>industry</a:t>
            </a:r>
            <a:r>
              <a:rPr lang="nb-NO" dirty="0"/>
              <a:t> (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,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catches</a:t>
            </a:r>
            <a:r>
              <a:rPr lang="nb-NO" dirty="0"/>
              <a:t>,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prices</a:t>
            </a:r>
            <a:r>
              <a:rPr lang="nb-NO" dirty="0"/>
              <a:t>…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1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Some</a:t>
            </a:r>
            <a:r>
              <a:rPr lang="nb-NO" dirty="0"/>
              <a:t> final </a:t>
            </a:r>
            <a:r>
              <a:rPr lang="nb-NO" dirty="0" err="1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HCR </a:t>
            </a:r>
            <a:r>
              <a:rPr lang="nb-NO" dirty="0" err="1"/>
              <a:t>implementation</a:t>
            </a:r>
            <a:r>
              <a:rPr lang="nb-NO" dirty="0"/>
              <a:t> </a:t>
            </a:r>
            <a:r>
              <a:rPr lang="nb-NO" dirty="0" err="1"/>
              <a:t>took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time for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stocks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must be </a:t>
            </a:r>
            <a:r>
              <a:rPr lang="nb-NO" dirty="0" err="1"/>
              <a:t>considered</a:t>
            </a:r>
            <a:r>
              <a:rPr lang="nb-NO" dirty="0"/>
              <a:t> as </a:t>
            </a:r>
            <a:r>
              <a:rPr lang="nb-NO" dirty="0" err="1"/>
              <a:t>fairly</a:t>
            </a:r>
            <a:r>
              <a:rPr lang="nb-NO" dirty="0"/>
              <a:t> </a:t>
            </a:r>
            <a:r>
              <a:rPr lang="nb-NO" dirty="0" err="1"/>
              <a:t>successful</a:t>
            </a:r>
            <a:r>
              <a:rPr lang="nb-NO" dirty="0"/>
              <a:t> </a:t>
            </a:r>
            <a:r>
              <a:rPr lang="nb-NO" dirty="0" err="1"/>
              <a:t>now</a:t>
            </a:r>
            <a:endParaRPr lang="nb-NO" dirty="0"/>
          </a:p>
          <a:p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adjustments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and </a:t>
            </a:r>
            <a:r>
              <a:rPr lang="nb-NO" dirty="0" err="1"/>
              <a:t>HCRs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way</a:t>
            </a:r>
            <a:endParaRPr lang="nb-NO" dirty="0"/>
          </a:p>
          <a:p>
            <a:r>
              <a:rPr lang="nb-NO" dirty="0"/>
              <a:t>A HCR is not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biological</a:t>
            </a:r>
            <a:r>
              <a:rPr lang="nb-NO" dirty="0"/>
              <a:t> basis and </a:t>
            </a:r>
            <a:r>
              <a:rPr lang="nb-NO" dirty="0" err="1"/>
              <a:t>implementation</a:t>
            </a:r>
            <a:endParaRPr lang="nb-NO" dirty="0"/>
          </a:p>
          <a:p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  to </a:t>
            </a:r>
            <a:r>
              <a:rPr lang="nb-NO" dirty="0" err="1"/>
              <a:t>extrapolate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outside</a:t>
            </a:r>
            <a:r>
              <a:rPr lang="nb-NO" dirty="0"/>
              <a:t> range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observations</a:t>
            </a:r>
            <a:r>
              <a:rPr lang="nb-NO" dirty="0"/>
              <a:t>. In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periods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stock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likely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surveys and </a:t>
            </a:r>
            <a:r>
              <a:rPr lang="nb-NO" dirty="0" err="1"/>
              <a:t>other</a:t>
            </a:r>
            <a:r>
              <a:rPr lang="nb-NO" dirty="0"/>
              <a:t> data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</a:t>
            </a:r>
            <a:r>
              <a:rPr lang="nb-NO" dirty="0" err="1"/>
              <a:t>scarce</a:t>
            </a:r>
            <a:endParaRPr lang="nb-NO" dirty="0"/>
          </a:p>
          <a:p>
            <a:r>
              <a:rPr lang="nb-NO" dirty="0" err="1"/>
              <a:t>Dialogue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managers and </a:t>
            </a:r>
            <a:r>
              <a:rPr lang="nb-NO" dirty="0" err="1"/>
              <a:t>industry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dirty="0" err="1"/>
              <a:t>going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4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FMSY </a:t>
            </a:r>
            <a:r>
              <a:rPr lang="nb-NO" dirty="0" err="1"/>
              <a:t>project</a:t>
            </a:r>
            <a:endParaRPr lang="nb-NO" dirty="0"/>
          </a:p>
          <a:p>
            <a:r>
              <a:rPr lang="nb-NO" dirty="0"/>
              <a:t>ICES AFWG and NWWG</a:t>
            </a:r>
          </a:p>
          <a:p>
            <a:r>
              <a:rPr lang="nb-NO" dirty="0"/>
              <a:t>Guðmundur </a:t>
            </a:r>
            <a:r>
              <a:rPr lang="nb-NO" dirty="0" err="1"/>
              <a:t>Þordarson</a:t>
            </a:r>
            <a:r>
              <a:rPr lang="nb-NO" dirty="0"/>
              <a:t> and Höskuldur Björnsson, MRI, </a:t>
            </a:r>
            <a:r>
              <a:rPr lang="nb-NO" dirty="0" err="1"/>
              <a:t>Iceland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05" y="5784980"/>
            <a:ext cx="902966" cy="9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Biology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long-</a:t>
            </a:r>
            <a:r>
              <a:rPr lang="nb-NO" dirty="0" err="1"/>
              <a:t>lived</a:t>
            </a:r>
            <a:r>
              <a:rPr lang="nb-NO" dirty="0"/>
              <a:t>, </a:t>
            </a:r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growing</a:t>
            </a:r>
            <a:r>
              <a:rPr lang="nb-NO" dirty="0"/>
              <a:t> and late </a:t>
            </a:r>
            <a:r>
              <a:rPr lang="nb-NO" dirty="0" err="1"/>
              <a:t>maturers</a:t>
            </a:r>
            <a:r>
              <a:rPr lang="nb-NO" dirty="0"/>
              <a:t> (age 6-7 at first </a:t>
            </a:r>
            <a:r>
              <a:rPr lang="nb-NO" dirty="0" err="1"/>
              <a:t>spawning</a:t>
            </a:r>
            <a:r>
              <a:rPr lang="nb-NO" dirty="0"/>
              <a:t>) </a:t>
            </a:r>
            <a:r>
              <a:rPr lang="nb-NO" dirty="0" err="1"/>
              <a:t>compared</a:t>
            </a:r>
            <a:r>
              <a:rPr lang="nb-NO" dirty="0"/>
              <a:t> to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found</a:t>
            </a:r>
            <a:r>
              <a:rPr lang="nb-NO" dirty="0"/>
              <a:t> in </a:t>
            </a:r>
            <a:r>
              <a:rPr lang="nb-NO" dirty="0" err="1"/>
              <a:t>warmer</a:t>
            </a:r>
            <a:r>
              <a:rPr lang="nb-NO" dirty="0"/>
              <a:t> waters</a:t>
            </a:r>
          </a:p>
          <a:p>
            <a:r>
              <a:rPr lang="nb-NO" dirty="0" err="1"/>
              <a:t>Icelandic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grow</a:t>
            </a:r>
            <a:r>
              <a:rPr lang="nb-NO" dirty="0"/>
              <a:t> and </a:t>
            </a:r>
            <a:r>
              <a:rPr lang="nb-NO" dirty="0" err="1"/>
              <a:t>mature</a:t>
            </a:r>
            <a:r>
              <a:rPr lang="nb-NO" dirty="0"/>
              <a:t> </a:t>
            </a:r>
            <a:r>
              <a:rPr lang="nb-NO" dirty="0" err="1"/>
              <a:t>slightly</a:t>
            </a:r>
            <a:r>
              <a:rPr lang="nb-NO" dirty="0"/>
              <a:t> faster </a:t>
            </a:r>
            <a:r>
              <a:rPr lang="nb-NO" dirty="0" err="1"/>
              <a:t>than</a:t>
            </a:r>
            <a:r>
              <a:rPr lang="nb-NO" dirty="0"/>
              <a:t> BS </a:t>
            </a:r>
            <a:r>
              <a:rPr lang="nb-NO" dirty="0" err="1"/>
              <a:t>cod</a:t>
            </a:r>
            <a:r>
              <a:rPr lang="nb-NO" dirty="0"/>
              <a:t> (</a:t>
            </a:r>
            <a:r>
              <a:rPr lang="nb-NO" dirty="0" err="1"/>
              <a:t>about</a:t>
            </a:r>
            <a:r>
              <a:rPr lang="nb-NO" dirty="0"/>
              <a:t> half a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 at age 6-7)</a:t>
            </a:r>
          </a:p>
          <a:p>
            <a:r>
              <a:rPr lang="nb-NO" dirty="0"/>
              <a:t>The most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commercial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species and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predatory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in </a:t>
            </a:r>
            <a:r>
              <a:rPr lang="nb-NO" dirty="0" err="1"/>
              <a:t>both</a:t>
            </a:r>
            <a:r>
              <a:rPr lang="nb-NO" dirty="0"/>
              <a:t> areas</a:t>
            </a:r>
          </a:p>
          <a:p>
            <a:r>
              <a:rPr lang="nb-NO" dirty="0" err="1"/>
              <a:t>Both</a:t>
            </a:r>
            <a:r>
              <a:rPr lang="nb-NO" dirty="0"/>
              <a:t> have </a:t>
            </a:r>
            <a:r>
              <a:rPr lang="nb-NO" dirty="0" err="1"/>
              <a:t>capelin</a:t>
            </a:r>
            <a:r>
              <a:rPr lang="nb-NO" dirty="0"/>
              <a:t> as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prey</a:t>
            </a: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Management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6957" cy="4351338"/>
          </a:xfrm>
        </p:spPr>
        <p:txBody>
          <a:bodyPr>
            <a:normAutofit/>
          </a:bodyPr>
          <a:lstStyle/>
          <a:p>
            <a:r>
              <a:rPr lang="nb-NO" dirty="0" err="1"/>
              <a:t>Managed</a:t>
            </a:r>
            <a:r>
              <a:rPr lang="nb-NO" dirty="0"/>
              <a:t> by </a:t>
            </a:r>
            <a:r>
              <a:rPr lang="nb-NO" dirty="0" err="1"/>
              <a:t>one</a:t>
            </a:r>
            <a:r>
              <a:rPr lang="nb-NO" dirty="0"/>
              <a:t> or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countries</a:t>
            </a:r>
            <a:r>
              <a:rPr lang="nb-NO" dirty="0"/>
              <a:t> (Norway/</a:t>
            </a:r>
            <a:r>
              <a:rPr lang="nb-NO" dirty="0" err="1"/>
              <a:t>Russia</a:t>
            </a:r>
            <a:r>
              <a:rPr lang="nb-NO" dirty="0"/>
              <a:t> in Barents Sea, </a:t>
            </a:r>
            <a:r>
              <a:rPr lang="nb-NO" dirty="0" err="1"/>
              <a:t>Iceland</a:t>
            </a:r>
            <a:r>
              <a:rPr lang="nb-NO" dirty="0"/>
              <a:t> in </a:t>
            </a:r>
            <a:r>
              <a:rPr lang="nb-NO" dirty="0" err="1"/>
              <a:t>Icelandic</a:t>
            </a:r>
            <a:r>
              <a:rPr lang="nb-NO" dirty="0"/>
              <a:t> waters)</a:t>
            </a:r>
          </a:p>
          <a:p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assessments</a:t>
            </a:r>
            <a:r>
              <a:rPr lang="nb-NO" dirty="0"/>
              <a:t> and </a:t>
            </a:r>
            <a:r>
              <a:rPr lang="nb-NO" dirty="0" err="1"/>
              <a:t>advice</a:t>
            </a:r>
            <a:r>
              <a:rPr lang="nb-NO" dirty="0"/>
              <a:t> by ICES, </a:t>
            </a:r>
            <a:r>
              <a:rPr lang="nb-NO" dirty="0" err="1"/>
              <a:t>quotas</a:t>
            </a:r>
            <a:r>
              <a:rPr lang="nb-NO" dirty="0"/>
              <a:t> (TACs)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annually</a:t>
            </a:r>
            <a:endParaRPr lang="nb-NO" dirty="0"/>
          </a:p>
          <a:p>
            <a:r>
              <a:rPr lang="nb-NO" dirty="0" err="1"/>
              <a:t>Fished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by </a:t>
            </a:r>
            <a:r>
              <a:rPr lang="nb-NO" dirty="0" err="1"/>
              <a:t>trawl</a:t>
            </a:r>
            <a:r>
              <a:rPr lang="nb-NO" dirty="0"/>
              <a:t> and </a:t>
            </a:r>
            <a:r>
              <a:rPr lang="nb-NO" dirty="0" err="1"/>
              <a:t>conventional</a:t>
            </a:r>
            <a:r>
              <a:rPr lang="nb-NO" dirty="0"/>
              <a:t> </a:t>
            </a:r>
            <a:r>
              <a:rPr lang="nb-NO" dirty="0" err="1"/>
              <a:t>gears</a:t>
            </a:r>
            <a:endParaRPr lang="nb-NO" dirty="0"/>
          </a:p>
          <a:p>
            <a:r>
              <a:rPr lang="nb-NO" dirty="0"/>
              <a:t>Minimum </a:t>
            </a:r>
            <a:r>
              <a:rPr lang="nb-NO" dirty="0" err="1"/>
              <a:t>size</a:t>
            </a:r>
            <a:r>
              <a:rPr lang="nb-NO" dirty="0"/>
              <a:t> and </a:t>
            </a:r>
            <a:r>
              <a:rPr lang="nb-NO" dirty="0" err="1"/>
              <a:t>closed</a:t>
            </a:r>
            <a:r>
              <a:rPr lang="nb-NO" dirty="0"/>
              <a:t> areas: </a:t>
            </a:r>
          </a:p>
          <a:p>
            <a:r>
              <a:rPr lang="nb-NO" dirty="0"/>
              <a:t>Barents Sea: 44 cm, </a:t>
            </a:r>
            <a:r>
              <a:rPr lang="nb-NO" dirty="0" err="1"/>
              <a:t>max</a:t>
            </a:r>
            <a:r>
              <a:rPr lang="nb-NO" dirty="0"/>
              <a:t> 15% </a:t>
            </a:r>
            <a:r>
              <a:rPr lang="nb-NO" dirty="0" err="1"/>
              <a:t>undersized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by </a:t>
            </a:r>
            <a:r>
              <a:rPr lang="nb-NO" dirty="0" err="1"/>
              <a:t>numbers</a:t>
            </a:r>
            <a:r>
              <a:rPr lang="nb-NO" dirty="0"/>
              <a:t> </a:t>
            </a:r>
            <a:r>
              <a:rPr lang="nb-NO" dirty="0" err="1"/>
              <a:t>allowed</a:t>
            </a:r>
            <a:endParaRPr lang="nb-NO" dirty="0"/>
          </a:p>
          <a:p>
            <a:r>
              <a:rPr lang="nb-NO" dirty="0" err="1"/>
              <a:t>Icelandic</a:t>
            </a:r>
            <a:r>
              <a:rPr lang="nb-NO" dirty="0"/>
              <a:t> waters: 55 cm, </a:t>
            </a:r>
            <a:r>
              <a:rPr lang="nb-NO" dirty="0" err="1"/>
              <a:t>max</a:t>
            </a:r>
            <a:r>
              <a:rPr lang="nb-NO" dirty="0"/>
              <a:t> 25 % </a:t>
            </a:r>
            <a:r>
              <a:rPr lang="nb-NO" dirty="0" err="1"/>
              <a:t>undersized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by </a:t>
            </a:r>
            <a:r>
              <a:rPr lang="nb-NO" dirty="0" err="1"/>
              <a:t>numbers</a:t>
            </a:r>
            <a:r>
              <a:rPr lang="nb-NO" dirty="0"/>
              <a:t> </a:t>
            </a:r>
            <a:r>
              <a:rPr lang="nb-NO" dirty="0" err="1"/>
              <a:t>allowed</a:t>
            </a:r>
            <a:r>
              <a:rPr lang="nb-NO" dirty="0"/>
              <a:t> </a:t>
            </a:r>
          </a:p>
          <a:p>
            <a:r>
              <a:rPr lang="nb-NO" dirty="0" err="1"/>
              <a:t>Both</a:t>
            </a:r>
            <a:r>
              <a:rPr lang="nb-NO" dirty="0"/>
              <a:t> areas: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mixed</a:t>
            </a:r>
            <a:r>
              <a:rPr lang="nb-NO" dirty="0"/>
              <a:t>  </a:t>
            </a:r>
            <a:r>
              <a:rPr lang="nb-NO" dirty="0" err="1"/>
              <a:t>fisheries</a:t>
            </a:r>
            <a:r>
              <a:rPr lang="nb-NO" dirty="0"/>
              <a:t>, in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haddock</a:t>
            </a:r>
            <a:endParaRPr lang="nb-NO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8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Iceland</a:t>
            </a:r>
            <a:r>
              <a:rPr lang="nb-NO" dirty="0"/>
              <a:t> – </a:t>
            </a:r>
            <a:r>
              <a:rPr lang="nb-NO" dirty="0" err="1"/>
              <a:t>cod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area - </a:t>
            </a:r>
            <a:r>
              <a:rPr lang="nb-NO" dirty="0" err="1"/>
              <a:t>March</a:t>
            </a:r>
            <a:endParaRPr lang="en-US" dirty="0"/>
          </a:p>
        </p:txBody>
      </p:sp>
      <p:pic>
        <p:nvPicPr>
          <p:cNvPr id="1026" name="Picture 2" descr="https://www.seafoodnews.com/news/images/icelandcod2016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44" y="1690688"/>
            <a:ext cx="65655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7" y="365125"/>
            <a:ext cx="11629748" cy="1325563"/>
          </a:xfrm>
        </p:spPr>
        <p:txBody>
          <a:bodyPr>
            <a:normAutofit/>
          </a:bodyPr>
          <a:lstStyle/>
          <a:p>
            <a:r>
              <a:rPr lang="nb-NO" sz="3600" dirty="0"/>
              <a:t>Barents Sea </a:t>
            </a:r>
            <a:r>
              <a:rPr lang="nb-NO" sz="3600" dirty="0" err="1"/>
              <a:t>cod</a:t>
            </a:r>
            <a:r>
              <a:rPr lang="nb-NO" sz="3600" dirty="0"/>
              <a:t> &gt;= 50cm </a:t>
            </a:r>
            <a:r>
              <a:rPr lang="nb-NO" sz="3600" dirty="0" err="1"/>
              <a:t>distribution</a:t>
            </a:r>
            <a:r>
              <a:rPr lang="nb-NO" sz="3600" dirty="0"/>
              <a:t> – </a:t>
            </a:r>
            <a:r>
              <a:rPr lang="nb-NO" sz="3600" dirty="0" err="1"/>
              <a:t>winter</a:t>
            </a:r>
            <a:r>
              <a:rPr lang="nb-NO" sz="3600" dirty="0"/>
              <a:t> 2008 and 2018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93" y="1690688"/>
            <a:ext cx="5394199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1690688"/>
            <a:ext cx="5257894" cy="435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43" y="5797118"/>
            <a:ext cx="890828" cy="8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Barents Sea </a:t>
            </a:r>
            <a:r>
              <a:rPr lang="nb-NO" sz="3600" dirty="0" err="1"/>
              <a:t>cod</a:t>
            </a:r>
            <a:r>
              <a:rPr lang="nb-NO" sz="3600" dirty="0"/>
              <a:t> </a:t>
            </a:r>
            <a:r>
              <a:rPr lang="nb-NO" sz="3600" dirty="0" err="1"/>
              <a:t>distribution</a:t>
            </a:r>
            <a:r>
              <a:rPr lang="nb-NO" sz="3600" dirty="0"/>
              <a:t> </a:t>
            </a:r>
            <a:r>
              <a:rPr lang="nb-NO" sz="3600" dirty="0" err="1"/>
              <a:t>autumn</a:t>
            </a:r>
            <a:r>
              <a:rPr lang="nb-NO" sz="3600" dirty="0"/>
              <a:t> 2004 and 2013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8" y="1573699"/>
            <a:ext cx="4495847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5" y="1632194"/>
            <a:ext cx="4676190" cy="4234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Stock </a:t>
            </a:r>
            <a:r>
              <a:rPr lang="nb-NO" dirty="0" err="1"/>
              <a:t>history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15E68F-FC75-488B-9A3D-50DD577AC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903886"/>
              </p:ext>
            </p:extLst>
          </p:nvPr>
        </p:nvGraphicFramePr>
        <p:xfrm>
          <a:off x="838200" y="1825626"/>
          <a:ext cx="5340658" cy="367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E6FB328-CC52-4C37-81A7-2FA678125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75891"/>
              </p:ext>
            </p:extLst>
          </p:nvPr>
        </p:nvGraphicFramePr>
        <p:xfrm>
          <a:off x="6617854" y="1967779"/>
          <a:ext cx="4973781" cy="352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49875"/>
            <a:ext cx="1338072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Recruitment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523B990-4EE3-4E34-A565-62DA86B1A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508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07" y="5634182"/>
            <a:ext cx="1053764" cy="10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3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1143</Words>
  <Application>Microsoft Office PowerPoint</Application>
  <PresentationFormat>Widescreen</PresentationFormat>
  <Paragraphs>109</Paragraphs>
  <Slides>24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Tahoma</vt:lpstr>
      <vt:lpstr>Office Theme</vt:lpstr>
      <vt:lpstr>Chart</vt:lpstr>
      <vt:lpstr>  The cod in Barents Sea and Icelandic Waters - experience and ways forward </vt:lpstr>
      <vt:lpstr>Barents Sea (BS) and Icelandic cod (Gadus morhua)</vt:lpstr>
      <vt:lpstr>Biology of the two cod stocks</vt:lpstr>
      <vt:lpstr>Management of the two cod stocks</vt:lpstr>
      <vt:lpstr>Iceland – cod distribution area - March</vt:lpstr>
      <vt:lpstr>Barents Sea cod &gt;= 50cm distribution – winter 2008 and 2018</vt:lpstr>
      <vt:lpstr>Barents Sea cod distribution autumn 2004 and 2013</vt:lpstr>
      <vt:lpstr>Stock history</vt:lpstr>
      <vt:lpstr>Recruitment</vt:lpstr>
      <vt:lpstr>Stock-recruitment</vt:lpstr>
      <vt:lpstr>Fishing and exploitation history</vt:lpstr>
      <vt:lpstr>Mean weight in catch (kg round weight)</vt:lpstr>
      <vt:lpstr>Icelandic harvest control rule – from 2009-&gt;</vt:lpstr>
      <vt:lpstr>Barents Sea harvest control rule from 2016-&gt;</vt:lpstr>
      <vt:lpstr>Harvest control rule comparison (simplified)</vt:lpstr>
      <vt:lpstr>Harvest control rule development</vt:lpstr>
      <vt:lpstr>Testing of harvest control rules</vt:lpstr>
      <vt:lpstr>Challenges with implementation</vt:lpstr>
      <vt:lpstr>Fishing mortality related to HCR</vt:lpstr>
      <vt:lpstr>Density-dependent factors</vt:lpstr>
      <vt:lpstr>Barents Sea cod yield vs F – changing selection pattern and density-dependence (Kovalev and Bogstad 2005)</vt:lpstr>
      <vt:lpstr>Going into the unknown when reducing F considerably?</vt:lpstr>
      <vt:lpstr>Some final points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ICES Metoderevisjon/ Benchmark kva er det eigentleg?</dc:title>
  <dc:creator>Bogstad, Bjarte</dc:creator>
  <cp:lastModifiedBy>Camilla Bauner - SOS Børnebyerne</cp:lastModifiedBy>
  <cp:revision>42</cp:revision>
  <dcterms:created xsi:type="dcterms:W3CDTF">2018-09-03T11:24:32Z</dcterms:created>
  <dcterms:modified xsi:type="dcterms:W3CDTF">2018-10-09T17:36:36Z</dcterms:modified>
</cp:coreProperties>
</file>