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1538-FC80-4698-8C44-F6640DDE5C13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3000-314A-4F7F-BE85-283382B908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0206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1538-FC80-4698-8C44-F6640DDE5C13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3000-314A-4F7F-BE85-283382B908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852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1538-FC80-4698-8C44-F6640DDE5C13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3000-314A-4F7F-BE85-283382B908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2353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1538-FC80-4698-8C44-F6640DDE5C13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3000-314A-4F7F-BE85-283382B908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05891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1538-FC80-4698-8C44-F6640DDE5C13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3000-314A-4F7F-BE85-283382B908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4087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1538-FC80-4698-8C44-F6640DDE5C13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3000-314A-4F7F-BE85-283382B908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5470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1538-FC80-4698-8C44-F6640DDE5C13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3000-314A-4F7F-BE85-283382B908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713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1538-FC80-4698-8C44-F6640DDE5C13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3000-314A-4F7F-BE85-283382B908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2636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1538-FC80-4698-8C44-F6640DDE5C13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3000-314A-4F7F-BE85-283382B908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941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1538-FC80-4698-8C44-F6640DDE5C13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3000-314A-4F7F-BE85-283382B908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416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1538-FC80-4698-8C44-F6640DDE5C13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3000-314A-4F7F-BE85-283382B908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7849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41538-FC80-4698-8C44-F6640DDE5C13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13000-314A-4F7F-BE85-283382B908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3260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Surplus Production Models</a:t>
            </a: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Casper Willestofte Berg , Rob van Gemert, Henrik Sparholt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1087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080" y="1137285"/>
            <a:ext cx="10515600" cy="1325563"/>
          </a:xfrm>
        </p:spPr>
        <p:txBody>
          <a:bodyPr/>
          <a:lstStyle/>
          <a:p>
            <a:r>
              <a:rPr lang="da-DK" dirty="0" smtClean="0"/>
              <a:t>Surplus Production Models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68905"/>
            <a:ext cx="10515600" cy="4351338"/>
          </a:xfrm>
        </p:spPr>
        <p:txBody>
          <a:bodyPr/>
          <a:lstStyle/>
          <a:p>
            <a:r>
              <a:rPr lang="da-DK" dirty="0" smtClean="0"/>
              <a:t>Used heavily around the Globe since 1950s for fish stocks</a:t>
            </a:r>
          </a:p>
          <a:p>
            <a:r>
              <a:rPr lang="da-DK" dirty="0" smtClean="0"/>
              <a:t>Not used much in North Atlantic - we have age data and can use other models</a:t>
            </a:r>
          </a:p>
        </p:txBody>
      </p:sp>
    </p:spTree>
    <p:extLst>
      <p:ext uri="{BB962C8B-B14F-4D97-AF65-F5344CB8AC3E}">
        <p14:creationId xmlns:p14="http://schemas.microsoft.com/office/powerpoint/2010/main" val="222320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38885"/>
            <a:ext cx="10515600" cy="1325563"/>
          </a:xfrm>
        </p:spPr>
        <p:txBody>
          <a:bodyPr/>
          <a:lstStyle/>
          <a:p>
            <a:r>
              <a:rPr lang="da-DK" dirty="0" smtClean="0"/>
              <a:t>However, SPMs has the advantage that they: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82265"/>
            <a:ext cx="10515600" cy="4351338"/>
          </a:xfrm>
        </p:spPr>
        <p:txBody>
          <a:bodyPr/>
          <a:lstStyle/>
          <a:p>
            <a:r>
              <a:rPr lang="da-DK" dirty="0" smtClean="0"/>
              <a:t> estimate Fmsy.</a:t>
            </a:r>
          </a:p>
          <a:p>
            <a:r>
              <a:rPr lang="da-DK" dirty="0" smtClean="0"/>
              <a:t> implicitly takes into account all density dependent effects:</a:t>
            </a:r>
          </a:p>
          <a:p>
            <a:pPr lvl="1">
              <a:buFontTx/>
              <a:buChar char="-"/>
            </a:pPr>
            <a:r>
              <a:rPr lang="da-DK" dirty="0" smtClean="0"/>
              <a:t>recruitment</a:t>
            </a:r>
          </a:p>
          <a:p>
            <a:pPr lvl="1">
              <a:buFontTx/>
              <a:buChar char="-"/>
            </a:pPr>
            <a:r>
              <a:rPr lang="da-DK" dirty="0" smtClean="0"/>
              <a:t>growth</a:t>
            </a:r>
          </a:p>
          <a:p>
            <a:pPr lvl="1">
              <a:buFontTx/>
              <a:buChar char="-"/>
            </a:pPr>
            <a:r>
              <a:rPr lang="da-DK" dirty="0" smtClean="0"/>
              <a:t>maturity</a:t>
            </a:r>
            <a:endParaRPr lang="da-DK" dirty="0"/>
          </a:p>
          <a:p>
            <a:pPr lvl="1">
              <a:buFontTx/>
              <a:buChar char="-"/>
            </a:pPr>
            <a:r>
              <a:rPr lang="da-DK" dirty="0" smtClean="0"/>
              <a:t>natural mortality</a:t>
            </a:r>
          </a:p>
          <a:p>
            <a:pPr marL="2286000" lvl="5" indent="0">
              <a:buNone/>
            </a:pPr>
            <a:r>
              <a:rPr lang="da-DK" dirty="0" smtClean="0"/>
              <a:t>...although pooled. 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6365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286" y="1105353"/>
            <a:ext cx="10515600" cy="1325563"/>
          </a:xfrm>
        </p:spPr>
        <p:txBody>
          <a:bodyPr>
            <a:normAutofit/>
          </a:bodyPr>
          <a:lstStyle/>
          <a:p>
            <a:r>
              <a:rPr lang="da-DK" sz="4800" dirty="0" smtClean="0"/>
              <a:t>Surplus Production Models</a:t>
            </a:r>
            <a:endParaRPr lang="da-DK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44825"/>
            <a:ext cx="10515600" cy="4351338"/>
          </a:xfrm>
        </p:spPr>
        <p:txBody>
          <a:bodyPr/>
          <a:lstStyle/>
          <a:p>
            <a:r>
              <a:rPr lang="da-DK" sz="3200" dirty="0" smtClean="0"/>
              <a:t>View populations as one unit of biomass, does </a:t>
            </a:r>
            <a:r>
              <a:rPr lang="da-DK" sz="3200" u="sng" dirty="0" smtClean="0">
                <a:solidFill>
                  <a:schemeClr val="accent6">
                    <a:lumMod val="75000"/>
                  </a:schemeClr>
                </a:solidFill>
              </a:rPr>
              <a:t>not separate into age groups and individuals, </a:t>
            </a:r>
            <a:r>
              <a:rPr lang="da-DK" sz="3200" dirty="0" smtClean="0"/>
              <a:t>assumes constant production curve.</a:t>
            </a:r>
          </a:p>
          <a:p>
            <a:endParaRPr lang="da-DK" sz="3200" dirty="0" smtClean="0"/>
          </a:p>
          <a:p>
            <a:r>
              <a:rPr lang="da-DK" sz="3200" dirty="0" smtClean="0"/>
              <a:t>Conform to basic ideas of </a:t>
            </a:r>
            <a:r>
              <a:rPr lang="da-DK" sz="3200" u="sng" dirty="0" smtClean="0">
                <a:solidFill>
                  <a:schemeClr val="accent6">
                    <a:lumMod val="75000"/>
                  </a:schemeClr>
                </a:solidFill>
              </a:rPr>
              <a:t>compensation</a:t>
            </a:r>
            <a:r>
              <a:rPr lang="da-DK" sz="3200" dirty="0" smtClean="0"/>
              <a:t> and sustainable exploitation.</a:t>
            </a:r>
          </a:p>
          <a:p>
            <a:pPr marL="0" indent="0">
              <a:buNone/>
            </a:pPr>
            <a:endParaRPr lang="da-DK" sz="3200" dirty="0" smtClean="0"/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8981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9639" y="528839"/>
            <a:ext cx="6192721" cy="5800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82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2257" y="1157042"/>
            <a:ext cx="6725245" cy="545711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24880" y="3799840"/>
            <a:ext cx="2824480" cy="1016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342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Slightly different types </a:t>
            </a:r>
            <a:endParaRPr lang="da-DK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7289" y="1825625"/>
            <a:ext cx="5257421" cy="43513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479" y="2931807"/>
            <a:ext cx="4619040" cy="3583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26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1717" y="1046480"/>
            <a:ext cx="6553337" cy="5130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99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6360" y="2000885"/>
            <a:ext cx="10515600" cy="1325563"/>
          </a:xfrm>
        </p:spPr>
        <p:txBody>
          <a:bodyPr/>
          <a:lstStyle/>
          <a:p>
            <a:r>
              <a:rPr lang="da-DK" dirty="0" smtClean="0"/>
              <a:t>Now to SPiCT...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921759"/>
            <a:ext cx="10515600" cy="2255203"/>
          </a:xfrm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0656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116</Words>
  <Application>Microsoft Office PowerPoint</Application>
  <PresentationFormat>Widescreen</PresentationFormat>
  <Paragraphs>20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Surplus Production Models</vt:lpstr>
      <vt:lpstr>Surplus Production Models</vt:lpstr>
      <vt:lpstr>However, SPMs has the advantage that they: </vt:lpstr>
      <vt:lpstr>Surplus Production Models</vt:lpstr>
      <vt:lpstr>PowerPoint-præsentation</vt:lpstr>
      <vt:lpstr>PowerPoint-præsentation</vt:lpstr>
      <vt:lpstr>Slightly different types </vt:lpstr>
      <vt:lpstr>PowerPoint-præsentation</vt:lpstr>
      <vt:lpstr>Now to SPiCT...</vt:lpstr>
    </vt:vector>
  </TitlesOfParts>
  <Company>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Henrik Sparholt</dc:creator>
  <cp:lastModifiedBy>Camilla Bauner - SOS Børnebyerne</cp:lastModifiedBy>
  <cp:revision>16</cp:revision>
  <dcterms:created xsi:type="dcterms:W3CDTF">2018-10-07T08:08:01Z</dcterms:created>
  <dcterms:modified xsi:type="dcterms:W3CDTF">2018-10-09T17:50:10Z</dcterms:modified>
</cp:coreProperties>
</file>