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147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99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400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6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57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502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86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76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238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795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11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80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Camilla Bauner - SOS Børnebyerne</dc:creator>
  <cp:lastModifiedBy>Camilla Bauner - SOS Børnebyerne</cp:lastModifiedBy>
  <cp:revision>1</cp:revision>
  <dcterms:created xsi:type="dcterms:W3CDTF">2018-10-09T18:02:04Z</dcterms:created>
  <dcterms:modified xsi:type="dcterms:W3CDTF">2018-10-09T18:03:38Z</dcterms:modified>
</cp:coreProperties>
</file>