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1477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499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400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61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257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5028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8861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764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5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238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795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911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5809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Camilla Bauner - SOS Børnebyerne</dc:creator>
  <cp:lastModifiedBy>Camilla Bauner - SOS Børnebyerne</cp:lastModifiedBy>
  <cp:revision>1</cp:revision>
  <dcterms:created xsi:type="dcterms:W3CDTF">2018-10-09T18:02:04Z</dcterms:created>
  <dcterms:modified xsi:type="dcterms:W3CDTF">2018-10-09T18:04:51Z</dcterms:modified>
</cp:coreProperties>
</file>